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23"/>
  </p:notesMasterIdLst>
  <p:sldIdLst>
    <p:sldId id="256" r:id="rId5"/>
    <p:sldId id="431" r:id="rId6"/>
    <p:sldId id="731" r:id="rId7"/>
    <p:sldId id="737" r:id="rId8"/>
    <p:sldId id="730" r:id="rId9"/>
    <p:sldId id="742" r:id="rId10"/>
    <p:sldId id="727" r:id="rId11"/>
    <p:sldId id="724" r:id="rId12"/>
    <p:sldId id="732" r:id="rId13"/>
    <p:sldId id="733" r:id="rId14"/>
    <p:sldId id="734" r:id="rId15"/>
    <p:sldId id="735" r:id="rId16"/>
    <p:sldId id="736" r:id="rId17"/>
    <p:sldId id="739" r:id="rId18"/>
    <p:sldId id="738" r:id="rId19"/>
    <p:sldId id="729" r:id="rId20"/>
    <p:sldId id="740" r:id="rId21"/>
    <p:sldId id="741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A58D7C-30F5-DA9B-37DD-F10CB30DCF25}" name="Torunn Haugrønning" initials="TH" userId="S::torunn.haugronning@dnt.no::ad956364-9260-48b3-92ed-a5338fddc72b" providerId="AD"/>
  <p188:author id="{F5B12F84-DF4E-C58F-6B6A-4703F3A84660}" name="Berit Storholt" initials="BS" userId="S::berit.storholt@dnt.no::8d8f5c92-848b-4435-8bb6-c38930f57c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3ADF7-E32A-47A2-879E-2C91CE1670E1}" v="975" dt="2025-09-16T11:49:26.119"/>
    <p1510:client id="{7F714C8F-E195-4CE0-9E42-9A1C4BEF4B44}" v="149" dt="2025-09-16T11:06:11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unn Haugrønning" userId="ad956364-9260-48b3-92ed-a5338fddc72b" providerId="ADAL" clId="{E98E7EB8-A1DA-45F6-AFBA-795480F72DF6}"/>
    <pc:docChg chg="undo custSel addSld delSld modSld sldOrd">
      <pc:chgData name="Torunn Haugrønning" userId="ad956364-9260-48b3-92ed-a5338fddc72b" providerId="ADAL" clId="{E98E7EB8-A1DA-45F6-AFBA-795480F72DF6}" dt="2025-09-16T11:49:26.119" v="2556" actId="14100"/>
      <pc:docMkLst>
        <pc:docMk/>
      </pc:docMkLst>
      <pc:sldChg chg="delSp modSp add del mod ord delDesignElem modNotesTx">
        <pc:chgData name="Torunn Haugrønning" userId="ad956364-9260-48b3-92ed-a5338fddc72b" providerId="ADAL" clId="{E98E7EB8-A1DA-45F6-AFBA-795480F72DF6}" dt="2025-09-15T13:14:07.514" v="818" actId="47"/>
        <pc:sldMkLst>
          <pc:docMk/>
          <pc:sldMk cId="2721157390" sldId="276"/>
        </pc:sldMkLst>
        <pc:spChg chg="mod">
          <ac:chgData name="Torunn Haugrønning" userId="ad956364-9260-48b3-92ed-a5338fddc72b" providerId="ADAL" clId="{E98E7EB8-A1DA-45F6-AFBA-795480F72DF6}" dt="2025-09-15T13:08:51.564" v="813" actId="20577"/>
          <ac:spMkLst>
            <pc:docMk/>
            <pc:sldMk cId="2721157390" sldId="276"/>
            <ac:spMk id="6" creationId="{C11C50C9-0B18-84BC-A4D1-2C7DACD5EB94}"/>
          </ac:spMkLst>
        </pc:spChg>
        <pc:spChg chg="del">
          <ac:chgData name="Torunn Haugrønning" userId="ad956364-9260-48b3-92ed-a5338fddc72b" providerId="ADAL" clId="{E98E7EB8-A1DA-45F6-AFBA-795480F72DF6}" dt="2025-09-15T12:57:30.328" v="508"/>
          <ac:spMkLst>
            <pc:docMk/>
            <pc:sldMk cId="2721157390" sldId="276"/>
            <ac:spMk id="30" creationId="{09C509D2-0C1A-47B8-89C1-D3AB17D45256}"/>
          </ac:spMkLst>
        </pc:spChg>
      </pc:sldChg>
      <pc:sldChg chg="addSp delSp modSp add mod ord modClrScheme chgLayout">
        <pc:chgData name="Torunn Haugrønning" userId="ad956364-9260-48b3-92ed-a5338fddc72b" providerId="ADAL" clId="{E98E7EB8-A1DA-45F6-AFBA-795480F72DF6}" dt="2025-09-15T20:24:05.868" v="1261" actId="404"/>
        <pc:sldMkLst>
          <pc:docMk/>
          <pc:sldMk cId="1800890876" sldId="431"/>
        </pc:sldMkLst>
        <pc:spChg chg="mod">
          <ac:chgData name="Torunn Haugrønning" userId="ad956364-9260-48b3-92ed-a5338fddc72b" providerId="ADAL" clId="{E98E7EB8-A1DA-45F6-AFBA-795480F72DF6}" dt="2025-09-15T20:24:00.442" v="1260" actId="26606"/>
          <ac:spMkLst>
            <pc:docMk/>
            <pc:sldMk cId="1800890876" sldId="431"/>
            <ac:spMk id="2" creationId="{BD511C8C-5CEE-0670-938D-F7CBF68C1F34}"/>
          </ac:spMkLst>
        </pc:spChg>
        <pc:spChg chg="mod">
          <ac:chgData name="Torunn Haugrønning" userId="ad956364-9260-48b3-92ed-a5338fddc72b" providerId="ADAL" clId="{E98E7EB8-A1DA-45F6-AFBA-795480F72DF6}" dt="2025-09-15T20:24:05.868" v="1261" actId="404"/>
          <ac:spMkLst>
            <pc:docMk/>
            <pc:sldMk cId="1800890876" sldId="431"/>
            <ac:spMk id="5" creationId="{60976ACC-EE11-DD60-BA6C-EFACC2BCA66D}"/>
          </ac:spMkLst>
        </pc:spChg>
        <pc:picChg chg="add mod">
          <ac:chgData name="Torunn Haugrønning" userId="ad956364-9260-48b3-92ed-a5338fddc72b" providerId="ADAL" clId="{E98E7EB8-A1DA-45F6-AFBA-795480F72DF6}" dt="2025-09-15T20:24:00.442" v="1260" actId="26606"/>
          <ac:picMkLst>
            <pc:docMk/>
            <pc:sldMk cId="1800890876" sldId="431"/>
            <ac:picMk id="3" creationId="{1F8564D1-6DA1-ED99-796D-D8C582FAA9AC}"/>
          </ac:picMkLst>
        </pc:picChg>
        <pc:picChg chg="del">
          <ac:chgData name="Torunn Haugrønning" userId="ad956364-9260-48b3-92ed-a5338fddc72b" providerId="ADAL" clId="{E98E7EB8-A1DA-45F6-AFBA-795480F72DF6}" dt="2025-09-15T13:24:09.788" v="828" actId="478"/>
          <ac:picMkLst>
            <pc:docMk/>
            <pc:sldMk cId="1800890876" sldId="431"/>
            <ac:picMk id="4" creationId="{482380F0-16A7-4F65-71FD-E4C3A898A6F8}"/>
          </ac:picMkLst>
        </pc:picChg>
      </pc:sldChg>
      <pc:sldChg chg="modSp mod modNotesTx">
        <pc:chgData name="Torunn Haugrønning" userId="ad956364-9260-48b3-92ed-a5338fddc72b" providerId="ADAL" clId="{E98E7EB8-A1DA-45F6-AFBA-795480F72DF6}" dt="2025-09-15T20:31:27.813" v="1585" actId="20577"/>
        <pc:sldMkLst>
          <pc:docMk/>
          <pc:sldMk cId="4040316096" sldId="457"/>
        </pc:sldMkLst>
        <pc:spChg chg="mod">
          <ac:chgData name="Torunn Haugrønning" userId="ad956364-9260-48b3-92ed-a5338fddc72b" providerId="ADAL" clId="{E98E7EB8-A1DA-45F6-AFBA-795480F72DF6}" dt="2025-09-15T20:23:37.427" v="1258" actId="20577"/>
          <ac:spMkLst>
            <pc:docMk/>
            <pc:sldMk cId="4040316096" sldId="457"/>
            <ac:spMk id="3" creationId="{4389C661-2C83-5E58-8B4C-084779267F0D}"/>
          </ac:spMkLst>
        </pc:spChg>
      </pc:sldChg>
      <pc:sldChg chg="modSp mod">
        <pc:chgData name="Torunn Haugrønning" userId="ad956364-9260-48b3-92ed-a5338fddc72b" providerId="ADAL" clId="{E98E7EB8-A1DA-45F6-AFBA-795480F72DF6}" dt="2025-09-15T20:32:03.746" v="1587" actId="207"/>
        <pc:sldMkLst>
          <pc:docMk/>
          <pc:sldMk cId="2181052939" sldId="727"/>
        </pc:sldMkLst>
        <pc:spChg chg="mod">
          <ac:chgData name="Torunn Haugrønning" userId="ad956364-9260-48b3-92ed-a5338fddc72b" providerId="ADAL" clId="{E98E7EB8-A1DA-45F6-AFBA-795480F72DF6}" dt="2025-09-15T20:32:03.746" v="1587" actId="207"/>
          <ac:spMkLst>
            <pc:docMk/>
            <pc:sldMk cId="2181052939" sldId="727"/>
            <ac:spMk id="6" creationId="{D79DC73A-9F82-2C88-F8A6-12515C181EF6}"/>
          </ac:spMkLst>
        </pc:spChg>
      </pc:sldChg>
      <pc:sldChg chg="addSp delSp modSp mod setBg modClrScheme chgLayout modNotesTx">
        <pc:chgData name="Torunn Haugrønning" userId="ad956364-9260-48b3-92ed-a5338fddc72b" providerId="ADAL" clId="{E98E7EB8-A1DA-45F6-AFBA-795480F72DF6}" dt="2025-09-15T13:44:46.791" v="930" actId="1076"/>
        <pc:sldMkLst>
          <pc:docMk/>
          <pc:sldMk cId="585248896" sldId="731"/>
        </pc:sldMkLst>
        <pc:spChg chg="del mod">
          <ac:chgData name="Torunn Haugrønning" userId="ad956364-9260-48b3-92ed-a5338fddc72b" providerId="ADAL" clId="{E98E7EB8-A1DA-45F6-AFBA-795480F72DF6}" dt="2025-09-15T13:44:02.249" v="922" actId="478"/>
          <ac:spMkLst>
            <pc:docMk/>
            <pc:sldMk cId="585248896" sldId="731"/>
            <ac:spMk id="2" creationId="{6DFF9A48-0037-E6DB-AB79-D86FD308029E}"/>
          </ac:spMkLst>
        </pc:spChg>
        <pc:spChg chg="del">
          <ac:chgData name="Torunn Haugrønning" userId="ad956364-9260-48b3-92ed-a5338fddc72b" providerId="ADAL" clId="{E98E7EB8-A1DA-45F6-AFBA-795480F72DF6}" dt="2025-09-15T10:56:00.975" v="0" actId="478"/>
          <ac:spMkLst>
            <pc:docMk/>
            <pc:sldMk cId="585248896" sldId="731"/>
            <ac:spMk id="5" creationId="{0E7D156B-07C1-5F61-0CE1-C79AB7ACACA8}"/>
          </ac:spMkLst>
        </pc:spChg>
        <pc:spChg chg="add del mod">
          <ac:chgData name="Torunn Haugrønning" userId="ad956364-9260-48b3-92ed-a5338fddc72b" providerId="ADAL" clId="{E98E7EB8-A1DA-45F6-AFBA-795480F72DF6}" dt="2025-09-15T11:01:59.822" v="185" actId="478"/>
          <ac:spMkLst>
            <pc:docMk/>
            <pc:sldMk cId="585248896" sldId="731"/>
            <ac:spMk id="7" creationId="{957D5784-E5FC-4541-92C4-077DA4698448}"/>
          </ac:spMkLst>
        </pc:spChg>
        <pc:spChg chg="add del mod">
          <ac:chgData name="Torunn Haugrønning" userId="ad956364-9260-48b3-92ed-a5338fddc72b" providerId="ADAL" clId="{E98E7EB8-A1DA-45F6-AFBA-795480F72DF6}" dt="2025-09-15T11:01:56.754" v="184" actId="478"/>
          <ac:spMkLst>
            <pc:docMk/>
            <pc:sldMk cId="585248896" sldId="731"/>
            <ac:spMk id="9" creationId="{EB8B30C6-E158-FBB8-0110-FFCDF94811CF}"/>
          </ac:spMkLst>
        </pc:spChg>
        <pc:spChg chg="add del">
          <ac:chgData name="Torunn Haugrønning" userId="ad956364-9260-48b3-92ed-a5338fddc72b" providerId="ADAL" clId="{E98E7EB8-A1DA-45F6-AFBA-795480F72DF6}" dt="2025-09-15T11:06:44.472" v="242" actId="26606"/>
          <ac:spMkLst>
            <pc:docMk/>
            <pc:sldMk cId="585248896" sldId="731"/>
            <ac:spMk id="13" creationId="{53F29798-D584-4792-9B62-3F5F5C36D619}"/>
          </ac:spMkLst>
        </pc:spChg>
        <pc:spChg chg="add del mod">
          <ac:chgData name="Torunn Haugrønning" userId="ad956364-9260-48b3-92ed-a5338fddc72b" providerId="ADAL" clId="{E98E7EB8-A1DA-45F6-AFBA-795480F72DF6}" dt="2025-09-15T13:44:04.549" v="923" actId="478"/>
          <ac:spMkLst>
            <pc:docMk/>
            <pc:sldMk cId="585248896" sldId="731"/>
            <ac:spMk id="16" creationId="{6303E5F2-6328-66F9-9EB5-54CA7CACFB69}"/>
          </ac:spMkLst>
        </pc:spChg>
        <pc:graphicFrameChg chg="add mod">
          <ac:chgData name="Torunn Haugrønning" userId="ad956364-9260-48b3-92ed-a5338fddc72b" providerId="ADAL" clId="{E98E7EB8-A1DA-45F6-AFBA-795480F72DF6}" dt="2025-09-15T11:12:10.135" v="304"/>
          <ac:graphicFrameMkLst>
            <pc:docMk/>
            <pc:sldMk cId="585248896" sldId="731"/>
            <ac:graphicFrameMk id="11" creationId="{98AC39E8-AFEB-E9AE-ACA3-34D8BA81219C}"/>
          </ac:graphicFrameMkLst>
        </pc:graphicFrameChg>
        <pc:picChg chg="add del mod">
          <ac:chgData name="Torunn Haugrønning" userId="ad956364-9260-48b3-92ed-a5338fddc72b" providerId="ADAL" clId="{E98E7EB8-A1DA-45F6-AFBA-795480F72DF6}" dt="2025-09-15T11:05:58.830" v="237" actId="478"/>
          <ac:picMkLst>
            <pc:docMk/>
            <pc:sldMk cId="585248896" sldId="731"/>
            <ac:picMk id="4" creationId="{8C233912-2E2B-CD82-C204-296B131F35A9}"/>
          </ac:picMkLst>
        </pc:picChg>
        <pc:picChg chg="add del mod">
          <ac:chgData name="Torunn Haugrønning" userId="ad956364-9260-48b3-92ed-a5338fddc72b" providerId="ADAL" clId="{E98E7EB8-A1DA-45F6-AFBA-795480F72DF6}" dt="2025-09-15T11:08:07.165" v="282" actId="478"/>
          <ac:picMkLst>
            <pc:docMk/>
            <pc:sldMk cId="585248896" sldId="731"/>
            <ac:picMk id="8" creationId="{7AAE58BA-03B7-CC20-5B22-9CCB08EA92E6}"/>
          </ac:picMkLst>
        </pc:picChg>
        <pc:picChg chg="add del mod">
          <ac:chgData name="Torunn Haugrønning" userId="ad956364-9260-48b3-92ed-a5338fddc72b" providerId="ADAL" clId="{E98E7EB8-A1DA-45F6-AFBA-795480F72DF6}" dt="2025-09-15T11:12:03.151" v="301" actId="478"/>
          <ac:picMkLst>
            <pc:docMk/>
            <pc:sldMk cId="585248896" sldId="731"/>
            <ac:picMk id="10" creationId="{6BD44738-2D98-B7C0-9569-5805803373A2}"/>
          </ac:picMkLst>
        </pc:picChg>
        <pc:picChg chg="add del mod">
          <ac:chgData name="Torunn Haugrønning" userId="ad956364-9260-48b3-92ed-a5338fddc72b" providerId="ADAL" clId="{E98E7EB8-A1DA-45F6-AFBA-795480F72DF6}" dt="2025-09-15T11:12:54.329" v="309" actId="478"/>
          <ac:picMkLst>
            <pc:docMk/>
            <pc:sldMk cId="585248896" sldId="731"/>
            <ac:picMk id="12" creationId="{0C363C77-77B0-5521-7A9E-3D08DEA52587}"/>
          </ac:picMkLst>
        </pc:picChg>
        <pc:picChg chg="add mod">
          <ac:chgData name="Torunn Haugrønning" userId="ad956364-9260-48b3-92ed-a5338fddc72b" providerId="ADAL" clId="{E98E7EB8-A1DA-45F6-AFBA-795480F72DF6}" dt="2025-09-15T13:44:46.791" v="930" actId="1076"/>
          <ac:picMkLst>
            <pc:docMk/>
            <pc:sldMk cId="585248896" sldId="731"/>
            <ac:picMk id="14" creationId="{9BC3C955-8CD5-409B-883B-9F3B86D45B59}"/>
          </ac:picMkLst>
        </pc:picChg>
      </pc:sldChg>
      <pc:sldChg chg="add del">
        <pc:chgData name="Torunn Haugrønning" userId="ad956364-9260-48b3-92ed-a5338fddc72b" providerId="ADAL" clId="{E98E7EB8-A1DA-45F6-AFBA-795480F72DF6}" dt="2025-09-15T13:46:48.597" v="935"/>
        <pc:sldMkLst>
          <pc:docMk/>
          <pc:sldMk cId="1645127217" sldId="737"/>
        </pc:sldMkLst>
      </pc:sldChg>
      <pc:sldChg chg="delSp add del mod">
        <pc:chgData name="Torunn Haugrønning" userId="ad956364-9260-48b3-92ed-a5338fddc72b" providerId="ADAL" clId="{E98E7EB8-A1DA-45F6-AFBA-795480F72DF6}" dt="2025-09-15T13:45:18.384" v="933" actId="47"/>
        <pc:sldMkLst>
          <pc:docMk/>
          <pc:sldMk cId="2249973079" sldId="737"/>
        </pc:sldMkLst>
        <pc:picChg chg="del">
          <ac:chgData name="Torunn Haugrønning" userId="ad956364-9260-48b3-92ed-a5338fddc72b" providerId="ADAL" clId="{E98E7EB8-A1DA-45F6-AFBA-795480F72DF6}" dt="2025-09-15T13:23:44.442" v="820" actId="478"/>
          <ac:picMkLst>
            <pc:docMk/>
            <pc:sldMk cId="2249973079" sldId="737"/>
            <ac:picMk id="14" creationId="{10231EF4-832B-B25F-86D2-DB5571638548}"/>
          </ac:picMkLst>
        </pc:picChg>
      </pc:sldChg>
      <pc:sldChg chg="addSp delSp modSp add mod modNotesTx">
        <pc:chgData name="Torunn Haugrønning" userId="ad956364-9260-48b3-92ed-a5338fddc72b" providerId="ADAL" clId="{E98E7EB8-A1DA-45F6-AFBA-795480F72DF6}" dt="2025-09-16T11:49:26.119" v="2556" actId="14100"/>
        <pc:sldMkLst>
          <pc:docMk/>
          <pc:sldMk cId="3561166280" sldId="737"/>
        </pc:sldMkLst>
        <pc:spChg chg="del mod">
          <ac:chgData name="Torunn Haugrønning" userId="ad956364-9260-48b3-92ed-a5338fddc72b" providerId="ADAL" clId="{E98E7EB8-A1DA-45F6-AFBA-795480F72DF6}" dt="2025-09-15T20:18:37.888" v="1201" actId="478"/>
          <ac:spMkLst>
            <pc:docMk/>
            <pc:sldMk cId="3561166280" sldId="737"/>
            <ac:spMk id="2" creationId="{AC7ABD19-536C-02DB-AED2-4ED84F2AAB96}"/>
          </ac:spMkLst>
        </pc:spChg>
        <pc:spChg chg="add del mod">
          <ac:chgData name="Torunn Haugrønning" userId="ad956364-9260-48b3-92ed-a5338fddc72b" providerId="ADAL" clId="{E98E7EB8-A1DA-45F6-AFBA-795480F72DF6}" dt="2025-09-16T11:48:35.858" v="2544" actId="478"/>
          <ac:spMkLst>
            <pc:docMk/>
            <pc:sldMk cId="3561166280" sldId="737"/>
            <ac:spMk id="3" creationId="{1B0654F6-1B72-EA57-5CDA-E7F8E04CDE09}"/>
          </ac:spMkLst>
        </pc:spChg>
        <pc:spChg chg="del">
          <ac:chgData name="Torunn Haugrønning" userId="ad956364-9260-48b3-92ed-a5338fddc72b" providerId="ADAL" clId="{E98E7EB8-A1DA-45F6-AFBA-795480F72DF6}" dt="2025-09-15T13:47:14.431" v="959" actId="478"/>
          <ac:spMkLst>
            <pc:docMk/>
            <pc:sldMk cId="3561166280" sldId="737"/>
            <ac:spMk id="5" creationId="{F4DF922E-7CD1-CED8-7B08-C3E4D7254015}"/>
          </ac:spMkLst>
        </pc:spChg>
        <pc:spChg chg="add del mod">
          <ac:chgData name="Torunn Haugrønning" userId="ad956364-9260-48b3-92ed-a5338fddc72b" providerId="ADAL" clId="{E98E7EB8-A1DA-45F6-AFBA-795480F72DF6}" dt="2025-09-15T20:18:28.785" v="1199" actId="478"/>
          <ac:spMkLst>
            <pc:docMk/>
            <pc:sldMk cId="3561166280" sldId="737"/>
            <ac:spMk id="6" creationId="{E444EF25-4036-EC8C-59FE-4E5AAC1D98F0}"/>
          </ac:spMkLst>
        </pc:spChg>
        <pc:spChg chg="add del mod">
          <ac:chgData name="Torunn Haugrønning" userId="ad956364-9260-48b3-92ed-a5338fddc72b" providerId="ADAL" clId="{E98E7EB8-A1DA-45F6-AFBA-795480F72DF6}" dt="2025-09-15T20:18:33.275" v="1200"/>
          <ac:spMkLst>
            <pc:docMk/>
            <pc:sldMk cId="3561166280" sldId="737"/>
            <ac:spMk id="8" creationId="{92F18B78-466B-859D-A25A-D1D2594949EF}"/>
          </ac:spMkLst>
        </pc:spChg>
        <pc:spChg chg="add del mod">
          <ac:chgData name="Torunn Haugrønning" userId="ad956364-9260-48b3-92ed-a5338fddc72b" providerId="ADAL" clId="{E98E7EB8-A1DA-45F6-AFBA-795480F72DF6}" dt="2025-09-15T20:18:43.234" v="1202" actId="478"/>
          <ac:spMkLst>
            <pc:docMk/>
            <pc:sldMk cId="3561166280" sldId="737"/>
            <ac:spMk id="11" creationId="{3D1C5EC8-334E-4342-FC8C-48CD323FCD88}"/>
          </ac:spMkLst>
        </pc:spChg>
        <pc:picChg chg="del">
          <ac:chgData name="Torunn Haugrønning" userId="ad956364-9260-48b3-92ed-a5338fddc72b" providerId="ADAL" clId="{E98E7EB8-A1DA-45F6-AFBA-795480F72DF6}" dt="2025-09-15T13:47:23.700" v="960" actId="478"/>
          <ac:picMkLst>
            <pc:docMk/>
            <pc:sldMk cId="3561166280" sldId="737"/>
            <ac:picMk id="3" creationId="{73633413-013A-2985-5008-34B991C84A55}"/>
          </ac:picMkLst>
        </pc:picChg>
        <pc:picChg chg="add mod">
          <ac:chgData name="Torunn Haugrønning" userId="ad956364-9260-48b3-92ed-a5338fddc72b" providerId="ADAL" clId="{E98E7EB8-A1DA-45F6-AFBA-795480F72DF6}" dt="2025-09-16T11:49:26.119" v="2556" actId="14100"/>
          <ac:picMkLst>
            <pc:docMk/>
            <pc:sldMk cId="3561166280" sldId="737"/>
            <ac:picMk id="4" creationId="{3BC0ADC0-8682-F5C9-C6AE-BB653693A09E}"/>
          </ac:picMkLst>
        </pc:picChg>
        <pc:picChg chg="add del mod">
          <ac:chgData name="Torunn Haugrønning" userId="ad956364-9260-48b3-92ed-a5338fddc72b" providerId="ADAL" clId="{E98E7EB8-A1DA-45F6-AFBA-795480F72DF6}" dt="2025-09-16T11:48:30.356" v="2543" actId="478"/>
          <ac:picMkLst>
            <pc:docMk/>
            <pc:sldMk cId="3561166280" sldId="737"/>
            <ac:picMk id="9" creationId="{77735B23-4104-7CAC-FAA7-C8AC7FB57570}"/>
          </ac:picMkLst>
        </pc:picChg>
      </pc:sldChg>
    </pc:docChg>
  </pc:docChgLst>
  <pc:docChgLst>
    <pc:chgData name="Frode Støre Bergrem" userId="cd51b4c9-67cb-4024-a558-b8b770e3f588" providerId="ADAL" clId="{7CACA2BF-DC97-4CA1-9EFC-BC6F972202B5}"/>
    <pc:docChg chg="undo custSel addSld delSld modSld sldOrd">
      <pc:chgData name="Frode Støre Bergrem" userId="cd51b4c9-67cb-4024-a558-b8b770e3f588" providerId="ADAL" clId="{7CACA2BF-DC97-4CA1-9EFC-BC6F972202B5}" dt="2025-09-16T11:17:08.055" v="678" actId="14100"/>
      <pc:docMkLst>
        <pc:docMk/>
      </pc:docMkLst>
      <pc:sldChg chg="modSp mod">
        <pc:chgData name="Frode Støre Bergrem" userId="cd51b4c9-67cb-4024-a558-b8b770e3f588" providerId="ADAL" clId="{7CACA2BF-DC97-4CA1-9EFC-BC6F972202B5}" dt="2025-09-15T07:52:54.325" v="37" actId="20577"/>
        <pc:sldMkLst>
          <pc:docMk/>
          <pc:sldMk cId="2814818377" sldId="256"/>
        </pc:sldMkLst>
        <pc:spChg chg="mod">
          <ac:chgData name="Frode Støre Bergrem" userId="cd51b4c9-67cb-4024-a558-b8b770e3f588" providerId="ADAL" clId="{7CACA2BF-DC97-4CA1-9EFC-BC6F972202B5}" dt="2025-09-15T07:52:54.325" v="37" actId="20577"/>
          <ac:spMkLst>
            <pc:docMk/>
            <pc:sldMk cId="2814818377" sldId="256"/>
            <ac:spMk id="14" creationId="{9778AFF8-918D-D781-F47A-17F96C08CFA2}"/>
          </ac:spMkLst>
        </pc:spChg>
      </pc:sldChg>
      <pc:sldChg chg="modSp mod">
        <pc:chgData name="Frode Støre Bergrem" userId="cd51b4c9-67cb-4024-a558-b8b770e3f588" providerId="ADAL" clId="{7CACA2BF-DC97-4CA1-9EFC-BC6F972202B5}" dt="2025-09-15T13:07:13.768" v="214" actId="1076"/>
        <pc:sldMkLst>
          <pc:docMk/>
          <pc:sldMk cId="2721157390" sldId="276"/>
        </pc:sldMkLst>
        <pc:picChg chg="mod">
          <ac:chgData name="Frode Støre Bergrem" userId="cd51b4c9-67cb-4024-a558-b8b770e3f588" providerId="ADAL" clId="{7CACA2BF-DC97-4CA1-9EFC-BC6F972202B5}" dt="2025-09-15T13:07:13.768" v="214" actId="1076"/>
          <ac:picMkLst>
            <pc:docMk/>
            <pc:sldMk cId="2721157390" sldId="276"/>
            <ac:picMk id="7" creationId="{729B71BB-5568-F1F4-64E9-F190DF5CD394}"/>
          </ac:picMkLst>
        </pc:picChg>
      </pc:sldChg>
      <pc:sldChg chg="del">
        <pc:chgData name="Frode Støre Bergrem" userId="cd51b4c9-67cb-4024-a558-b8b770e3f588" providerId="ADAL" clId="{7CACA2BF-DC97-4CA1-9EFC-BC6F972202B5}" dt="2025-09-15T08:05:57.421" v="179" actId="47"/>
        <pc:sldMkLst>
          <pc:docMk/>
          <pc:sldMk cId="2060500904" sldId="409"/>
        </pc:sldMkLst>
      </pc:sldChg>
      <pc:sldChg chg="del">
        <pc:chgData name="Frode Støre Bergrem" userId="cd51b4c9-67cb-4024-a558-b8b770e3f588" providerId="ADAL" clId="{7CACA2BF-DC97-4CA1-9EFC-BC6F972202B5}" dt="2025-09-15T07:52:28.365" v="10" actId="47"/>
        <pc:sldMkLst>
          <pc:docMk/>
          <pc:sldMk cId="3766098314" sldId="410"/>
        </pc:sldMkLst>
      </pc:sldChg>
      <pc:sldChg chg="del">
        <pc:chgData name="Frode Støre Bergrem" userId="cd51b4c9-67cb-4024-a558-b8b770e3f588" providerId="ADAL" clId="{7CACA2BF-DC97-4CA1-9EFC-BC6F972202B5}" dt="2025-09-15T08:06:12.188" v="186" actId="47"/>
        <pc:sldMkLst>
          <pc:docMk/>
          <pc:sldMk cId="2512590910" sldId="430"/>
        </pc:sldMkLst>
      </pc:sldChg>
      <pc:sldChg chg="del">
        <pc:chgData name="Frode Støre Bergrem" userId="cd51b4c9-67cb-4024-a558-b8b770e3f588" providerId="ADAL" clId="{7CACA2BF-DC97-4CA1-9EFC-BC6F972202B5}" dt="2025-09-15T08:06:03.327" v="182" actId="47"/>
        <pc:sldMkLst>
          <pc:docMk/>
          <pc:sldMk cId="1800890876" sldId="431"/>
        </pc:sldMkLst>
      </pc:sldChg>
      <pc:sldChg chg="del">
        <pc:chgData name="Frode Støre Bergrem" userId="cd51b4c9-67cb-4024-a558-b8b770e3f588" providerId="ADAL" clId="{7CACA2BF-DC97-4CA1-9EFC-BC6F972202B5}" dt="2025-09-15T08:06:10.053" v="185" actId="47"/>
        <pc:sldMkLst>
          <pc:docMk/>
          <pc:sldMk cId="134120506" sldId="432"/>
        </pc:sldMkLst>
      </pc:sldChg>
      <pc:sldChg chg="del">
        <pc:chgData name="Frode Støre Bergrem" userId="cd51b4c9-67cb-4024-a558-b8b770e3f588" providerId="ADAL" clId="{7CACA2BF-DC97-4CA1-9EFC-BC6F972202B5}" dt="2025-09-15T08:06:19.829" v="190" actId="47"/>
        <pc:sldMkLst>
          <pc:docMk/>
          <pc:sldMk cId="1943033542" sldId="436"/>
        </pc:sldMkLst>
      </pc:sldChg>
      <pc:sldChg chg="del">
        <pc:chgData name="Frode Støre Bergrem" userId="cd51b4c9-67cb-4024-a558-b8b770e3f588" providerId="ADAL" clId="{7CACA2BF-DC97-4CA1-9EFC-BC6F972202B5}" dt="2025-09-15T08:05:53.820" v="178" actId="47"/>
        <pc:sldMkLst>
          <pc:docMk/>
          <pc:sldMk cId="3712704936" sldId="442"/>
        </pc:sldMkLst>
      </pc:sldChg>
      <pc:sldChg chg="del">
        <pc:chgData name="Frode Støre Bergrem" userId="cd51b4c9-67cb-4024-a558-b8b770e3f588" providerId="ADAL" clId="{7CACA2BF-DC97-4CA1-9EFC-BC6F972202B5}" dt="2025-09-15T08:06:04.881" v="183" actId="47"/>
        <pc:sldMkLst>
          <pc:docMk/>
          <pc:sldMk cId="1004673488" sldId="443"/>
        </pc:sldMkLst>
      </pc:sldChg>
      <pc:sldChg chg="del">
        <pc:chgData name="Frode Støre Bergrem" userId="cd51b4c9-67cb-4024-a558-b8b770e3f588" providerId="ADAL" clId="{7CACA2BF-DC97-4CA1-9EFC-BC6F972202B5}" dt="2025-09-15T08:05:59.960" v="180" actId="47"/>
        <pc:sldMkLst>
          <pc:docMk/>
          <pc:sldMk cId="3579535374" sldId="444"/>
        </pc:sldMkLst>
      </pc:sldChg>
      <pc:sldChg chg="del">
        <pc:chgData name="Frode Støre Bergrem" userId="cd51b4c9-67cb-4024-a558-b8b770e3f588" providerId="ADAL" clId="{7CACA2BF-DC97-4CA1-9EFC-BC6F972202B5}" dt="2025-09-15T08:06:01.313" v="181" actId="47"/>
        <pc:sldMkLst>
          <pc:docMk/>
          <pc:sldMk cId="2649687835" sldId="445"/>
        </pc:sldMkLst>
      </pc:sldChg>
      <pc:sldChg chg="del">
        <pc:chgData name="Frode Støre Bergrem" userId="cd51b4c9-67cb-4024-a558-b8b770e3f588" providerId="ADAL" clId="{7CACA2BF-DC97-4CA1-9EFC-BC6F972202B5}" dt="2025-09-15T08:06:26.303" v="199" actId="47"/>
        <pc:sldMkLst>
          <pc:docMk/>
          <pc:sldMk cId="4283097348" sldId="447"/>
        </pc:sldMkLst>
      </pc:sldChg>
      <pc:sldChg chg="del">
        <pc:chgData name="Frode Støre Bergrem" userId="cd51b4c9-67cb-4024-a558-b8b770e3f588" providerId="ADAL" clId="{7CACA2BF-DC97-4CA1-9EFC-BC6F972202B5}" dt="2025-09-15T08:06:08.752" v="184" actId="47"/>
        <pc:sldMkLst>
          <pc:docMk/>
          <pc:sldMk cId="4235687131" sldId="455"/>
        </pc:sldMkLst>
      </pc:sldChg>
      <pc:sldChg chg="del">
        <pc:chgData name="Frode Støre Bergrem" userId="cd51b4c9-67cb-4024-a558-b8b770e3f588" providerId="ADAL" clId="{7CACA2BF-DC97-4CA1-9EFC-BC6F972202B5}" dt="2025-09-15T08:06:14.107" v="187" actId="47"/>
        <pc:sldMkLst>
          <pc:docMk/>
          <pc:sldMk cId="129745674" sldId="456"/>
        </pc:sldMkLst>
      </pc:sldChg>
      <pc:sldChg chg="modSp del mod">
        <pc:chgData name="Frode Støre Bergrem" userId="cd51b4c9-67cb-4024-a558-b8b770e3f588" providerId="ADAL" clId="{7CACA2BF-DC97-4CA1-9EFC-BC6F972202B5}" dt="2025-09-16T08:54:58.304" v="359" actId="47"/>
        <pc:sldMkLst>
          <pc:docMk/>
          <pc:sldMk cId="4040316096" sldId="457"/>
        </pc:sldMkLst>
        <pc:spChg chg="mod">
          <ac:chgData name="Frode Støre Bergrem" userId="cd51b4c9-67cb-4024-a558-b8b770e3f588" providerId="ADAL" clId="{7CACA2BF-DC97-4CA1-9EFC-BC6F972202B5}" dt="2025-09-15T07:53:09.540" v="54" actId="20577"/>
          <ac:spMkLst>
            <pc:docMk/>
            <pc:sldMk cId="4040316096" sldId="457"/>
            <ac:spMk id="2" creationId="{1C524F0E-0A9A-54A8-98DB-ED9F9FB72CEA}"/>
          </ac:spMkLst>
        </pc:spChg>
        <pc:spChg chg="mod">
          <ac:chgData name="Frode Støre Bergrem" userId="cd51b4c9-67cb-4024-a558-b8b770e3f588" providerId="ADAL" clId="{7CACA2BF-DC97-4CA1-9EFC-BC6F972202B5}" dt="2025-09-16T08:54:53.343" v="358" actId="6549"/>
          <ac:spMkLst>
            <pc:docMk/>
            <pc:sldMk cId="4040316096" sldId="457"/>
            <ac:spMk id="3" creationId="{4389C661-2C83-5E58-8B4C-084779267F0D}"/>
          </ac:spMkLst>
        </pc:spChg>
      </pc:sldChg>
      <pc:sldChg chg="del">
        <pc:chgData name="Frode Støre Bergrem" userId="cd51b4c9-67cb-4024-a558-b8b770e3f588" providerId="ADAL" clId="{7CACA2BF-DC97-4CA1-9EFC-BC6F972202B5}" dt="2025-09-15T08:06:15.943" v="188" actId="47"/>
        <pc:sldMkLst>
          <pc:docMk/>
          <pc:sldMk cId="3104584867" sldId="458"/>
        </pc:sldMkLst>
      </pc:sldChg>
      <pc:sldChg chg="del">
        <pc:chgData name="Frode Støre Bergrem" userId="cd51b4c9-67cb-4024-a558-b8b770e3f588" providerId="ADAL" clId="{7CACA2BF-DC97-4CA1-9EFC-BC6F972202B5}" dt="2025-09-15T08:06:20.663" v="191" actId="47"/>
        <pc:sldMkLst>
          <pc:docMk/>
          <pc:sldMk cId="1869395782" sldId="459"/>
        </pc:sldMkLst>
      </pc:sldChg>
      <pc:sldChg chg="del">
        <pc:chgData name="Frode Støre Bergrem" userId="cd51b4c9-67cb-4024-a558-b8b770e3f588" providerId="ADAL" clId="{7CACA2BF-DC97-4CA1-9EFC-BC6F972202B5}" dt="2025-09-15T08:06:21.464" v="192" actId="47"/>
        <pc:sldMkLst>
          <pc:docMk/>
          <pc:sldMk cId="1661594538" sldId="460"/>
        </pc:sldMkLst>
      </pc:sldChg>
      <pc:sldChg chg="del">
        <pc:chgData name="Frode Støre Bergrem" userId="cd51b4c9-67cb-4024-a558-b8b770e3f588" providerId="ADAL" clId="{7CACA2BF-DC97-4CA1-9EFC-BC6F972202B5}" dt="2025-09-15T08:06:22.249" v="193" actId="47"/>
        <pc:sldMkLst>
          <pc:docMk/>
          <pc:sldMk cId="2953122703" sldId="461"/>
        </pc:sldMkLst>
      </pc:sldChg>
      <pc:sldChg chg="del">
        <pc:chgData name="Frode Støre Bergrem" userId="cd51b4c9-67cb-4024-a558-b8b770e3f588" providerId="ADAL" clId="{7CACA2BF-DC97-4CA1-9EFC-BC6F972202B5}" dt="2025-09-15T08:06:23.401" v="194" actId="47"/>
        <pc:sldMkLst>
          <pc:docMk/>
          <pc:sldMk cId="2192068070" sldId="462"/>
        </pc:sldMkLst>
      </pc:sldChg>
      <pc:sldChg chg="del">
        <pc:chgData name="Frode Støre Bergrem" userId="cd51b4c9-67cb-4024-a558-b8b770e3f588" providerId="ADAL" clId="{7CACA2BF-DC97-4CA1-9EFC-BC6F972202B5}" dt="2025-09-15T08:06:23.950" v="195" actId="47"/>
        <pc:sldMkLst>
          <pc:docMk/>
          <pc:sldMk cId="342224593" sldId="463"/>
        </pc:sldMkLst>
      </pc:sldChg>
      <pc:sldChg chg="del">
        <pc:chgData name="Frode Støre Bergrem" userId="cd51b4c9-67cb-4024-a558-b8b770e3f588" providerId="ADAL" clId="{7CACA2BF-DC97-4CA1-9EFC-BC6F972202B5}" dt="2025-09-15T08:06:24.551" v="196" actId="47"/>
        <pc:sldMkLst>
          <pc:docMk/>
          <pc:sldMk cId="1196501376" sldId="464"/>
        </pc:sldMkLst>
      </pc:sldChg>
      <pc:sldChg chg="del">
        <pc:chgData name="Frode Støre Bergrem" userId="cd51b4c9-67cb-4024-a558-b8b770e3f588" providerId="ADAL" clId="{7CACA2BF-DC97-4CA1-9EFC-BC6F972202B5}" dt="2025-09-15T08:06:25.118" v="197" actId="47"/>
        <pc:sldMkLst>
          <pc:docMk/>
          <pc:sldMk cId="764972899" sldId="465"/>
        </pc:sldMkLst>
      </pc:sldChg>
      <pc:sldChg chg="del">
        <pc:chgData name="Frode Støre Bergrem" userId="cd51b4c9-67cb-4024-a558-b8b770e3f588" providerId="ADAL" clId="{7CACA2BF-DC97-4CA1-9EFC-BC6F972202B5}" dt="2025-09-15T08:06:25.669" v="198" actId="47"/>
        <pc:sldMkLst>
          <pc:docMk/>
          <pc:sldMk cId="2957278784" sldId="466"/>
        </pc:sldMkLst>
      </pc:sldChg>
      <pc:sldChg chg="del">
        <pc:chgData name="Frode Støre Bergrem" userId="cd51b4c9-67cb-4024-a558-b8b770e3f588" providerId="ADAL" clId="{7CACA2BF-DC97-4CA1-9EFC-BC6F972202B5}" dt="2025-09-15T08:06:26.853" v="200" actId="47"/>
        <pc:sldMkLst>
          <pc:docMk/>
          <pc:sldMk cId="239654252" sldId="467"/>
        </pc:sldMkLst>
      </pc:sldChg>
      <pc:sldChg chg="del">
        <pc:chgData name="Frode Støre Bergrem" userId="cd51b4c9-67cb-4024-a558-b8b770e3f588" providerId="ADAL" clId="{7CACA2BF-DC97-4CA1-9EFC-BC6F972202B5}" dt="2025-09-15T08:06:27.387" v="201" actId="47"/>
        <pc:sldMkLst>
          <pc:docMk/>
          <pc:sldMk cId="1661936574" sldId="468"/>
        </pc:sldMkLst>
      </pc:sldChg>
      <pc:sldChg chg="del">
        <pc:chgData name="Frode Støre Bergrem" userId="cd51b4c9-67cb-4024-a558-b8b770e3f588" providerId="ADAL" clId="{7CACA2BF-DC97-4CA1-9EFC-BC6F972202B5}" dt="2025-09-15T08:06:27.904" v="202" actId="47"/>
        <pc:sldMkLst>
          <pc:docMk/>
          <pc:sldMk cId="891511754" sldId="469"/>
        </pc:sldMkLst>
      </pc:sldChg>
      <pc:sldChg chg="del">
        <pc:chgData name="Frode Støre Bergrem" userId="cd51b4c9-67cb-4024-a558-b8b770e3f588" providerId="ADAL" clId="{7CACA2BF-DC97-4CA1-9EFC-BC6F972202B5}" dt="2025-09-15T08:06:28.405" v="203" actId="47"/>
        <pc:sldMkLst>
          <pc:docMk/>
          <pc:sldMk cId="1447983744" sldId="470"/>
        </pc:sldMkLst>
      </pc:sldChg>
      <pc:sldChg chg="del">
        <pc:chgData name="Frode Støre Bergrem" userId="cd51b4c9-67cb-4024-a558-b8b770e3f588" providerId="ADAL" clId="{7CACA2BF-DC97-4CA1-9EFC-BC6F972202B5}" dt="2025-09-15T08:06:28.905" v="204" actId="47"/>
        <pc:sldMkLst>
          <pc:docMk/>
          <pc:sldMk cId="2327820504" sldId="471"/>
        </pc:sldMkLst>
      </pc:sldChg>
      <pc:sldChg chg="del">
        <pc:chgData name="Frode Støre Bergrem" userId="cd51b4c9-67cb-4024-a558-b8b770e3f588" providerId="ADAL" clId="{7CACA2BF-DC97-4CA1-9EFC-BC6F972202B5}" dt="2025-09-15T08:06:29.706" v="205" actId="47"/>
        <pc:sldMkLst>
          <pc:docMk/>
          <pc:sldMk cId="357719864" sldId="475"/>
        </pc:sldMkLst>
      </pc:sldChg>
      <pc:sldChg chg="del">
        <pc:chgData name="Frode Støre Bergrem" userId="cd51b4c9-67cb-4024-a558-b8b770e3f588" providerId="ADAL" clId="{7CACA2BF-DC97-4CA1-9EFC-BC6F972202B5}" dt="2025-09-15T08:06:18.094" v="189" actId="47"/>
        <pc:sldMkLst>
          <pc:docMk/>
          <pc:sldMk cId="2152064525" sldId="476"/>
        </pc:sldMkLst>
      </pc:sldChg>
      <pc:sldChg chg="del">
        <pc:chgData name="Frode Støre Bergrem" userId="cd51b4c9-67cb-4024-a558-b8b770e3f588" providerId="ADAL" clId="{7CACA2BF-DC97-4CA1-9EFC-BC6F972202B5}" dt="2025-09-15T08:06:30.524" v="206" actId="47"/>
        <pc:sldMkLst>
          <pc:docMk/>
          <pc:sldMk cId="1478572852" sldId="719"/>
        </pc:sldMkLst>
      </pc:sldChg>
      <pc:sldChg chg="ord">
        <pc:chgData name="Frode Støre Bergrem" userId="cd51b4c9-67cb-4024-a558-b8b770e3f588" providerId="ADAL" clId="{7CACA2BF-DC97-4CA1-9EFC-BC6F972202B5}" dt="2025-09-16T08:55:29.310" v="361"/>
        <pc:sldMkLst>
          <pc:docMk/>
          <pc:sldMk cId="3056197232" sldId="724"/>
        </pc:sldMkLst>
      </pc:sldChg>
      <pc:sldChg chg="ord">
        <pc:chgData name="Frode Støre Bergrem" userId="cd51b4c9-67cb-4024-a558-b8b770e3f588" providerId="ADAL" clId="{7CACA2BF-DC97-4CA1-9EFC-BC6F972202B5}" dt="2025-09-15T08:34:15.492" v="213"/>
        <pc:sldMkLst>
          <pc:docMk/>
          <pc:sldMk cId="2181052939" sldId="727"/>
        </pc:sldMkLst>
      </pc:sldChg>
      <pc:sldChg chg="delSp add mod ord delDesignElem">
        <pc:chgData name="Frode Støre Bergrem" userId="cd51b4c9-67cb-4024-a558-b8b770e3f588" providerId="ADAL" clId="{7CACA2BF-DC97-4CA1-9EFC-BC6F972202B5}" dt="2025-09-16T11:04:21.582" v="634" actId="478"/>
        <pc:sldMkLst>
          <pc:docMk/>
          <pc:sldMk cId="3585992249" sldId="729"/>
        </pc:sldMkLst>
        <pc:spChg chg="del">
          <ac:chgData name="Frode Støre Bergrem" userId="cd51b4c9-67cb-4024-a558-b8b770e3f588" providerId="ADAL" clId="{7CACA2BF-DC97-4CA1-9EFC-BC6F972202B5}" dt="2025-09-15T08:07:45.909" v="211"/>
          <ac:spMkLst>
            <pc:docMk/>
            <pc:sldMk cId="3585992249" sldId="729"/>
            <ac:spMk id="30" creationId="{F9168B54-CEF1-849B-5EC2-8315A247F919}"/>
          </ac:spMkLst>
        </pc:spChg>
        <pc:picChg chg="del">
          <ac:chgData name="Frode Støre Bergrem" userId="cd51b4c9-67cb-4024-a558-b8b770e3f588" providerId="ADAL" clId="{7CACA2BF-DC97-4CA1-9EFC-BC6F972202B5}" dt="2025-09-16T11:04:21.582" v="634" actId="478"/>
          <ac:picMkLst>
            <pc:docMk/>
            <pc:sldMk cId="3585992249" sldId="729"/>
            <ac:picMk id="7" creationId="{28B241AF-C688-DCE3-C998-4B0870E9DB30}"/>
          </ac:picMkLst>
        </pc:picChg>
      </pc:sldChg>
      <pc:sldChg chg="delSp modSp add del mod delDesignElem">
        <pc:chgData name="Frode Støre Bergrem" userId="cd51b4c9-67cb-4024-a558-b8b770e3f588" providerId="ADAL" clId="{7CACA2BF-DC97-4CA1-9EFC-BC6F972202B5}" dt="2025-09-16T11:06:22.741" v="656" actId="255"/>
        <pc:sldMkLst>
          <pc:docMk/>
          <pc:sldMk cId="1311551827" sldId="730"/>
        </pc:sldMkLst>
        <pc:spChg chg="mod">
          <ac:chgData name="Frode Støre Bergrem" userId="cd51b4c9-67cb-4024-a558-b8b770e3f588" providerId="ADAL" clId="{7CACA2BF-DC97-4CA1-9EFC-BC6F972202B5}" dt="2025-09-16T11:06:22.741" v="656" actId="255"/>
          <ac:spMkLst>
            <pc:docMk/>
            <pc:sldMk cId="1311551827" sldId="730"/>
            <ac:spMk id="6" creationId="{CBF296D8-885A-BFD1-4FE6-BB26B1B43280}"/>
          </ac:spMkLst>
        </pc:spChg>
        <pc:spChg chg="mod">
          <ac:chgData name="Frode Støre Bergrem" userId="cd51b4c9-67cb-4024-a558-b8b770e3f588" providerId="ADAL" clId="{7CACA2BF-DC97-4CA1-9EFC-BC6F972202B5}" dt="2025-09-16T11:05:40.265" v="651" actId="20577"/>
          <ac:spMkLst>
            <pc:docMk/>
            <pc:sldMk cId="1311551827" sldId="730"/>
            <ac:spMk id="10" creationId="{BE3935A6-622B-3E47-A628-B8BA5F54F981}"/>
          </ac:spMkLst>
        </pc:spChg>
        <pc:spChg chg="del">
          <ac:chgData name="Frode Støre Bergrem" userId="cd51b4c9-67cb-4024-a558-b8b770e3f588" providerId="ADAL" clId="{7CACA2BF-DC97-4CA1-9EFC-BC6F972202B5}" dt="2025-09-15T08:07:10.781" v="209"/>
          <ac:spMkLst>
            <pc:docMk/>
            <pc:sldMk cId="1311551827" sldId="730"/>
            <ac:spMk id="30" creationId="{EE8FDE83-2C81-27D7-04FE-3513444514B1}"/>
          </ac:spMkLst>
        </pc:spChg>
        <pc:picChg chg="del">
          <ac:chgData name="Frode Støre Bergrem" userId="cd51b4c9-67cb-4024-a558-b8b770e3f588" providerId="ADAL" clId="{7CACA2BF-DC97-4CA1-9EFC-BC6F972202B5}" dt="2025-09-16T11:05:21.541" v="639" actId="478"/>
          <ac:picMkLst>
            <pc:docMk/>
            <pc:sldMk cId="1311551827" sldId="730"/>
            <ac:picMk id="7" creationId="{3CC0B159-F880-F52E-F243-2F05B4F43346}"/>
          </ac:picMkLst>
        </pc:picChg>
      </pc:sldChg>
      <pc:sldChg chg="delSp modSp add mod">
        <pc:chgData name="Frode Støre Bergrem" userId="cd51b4c9-67cb-4024-a558-b8b770e3f588" providerId="ADAL" clId="{7CACA2BF-DC97-4CA1-9EFC-BC6F972202B5}" dt="2025-09-16T11:16:42.047" v="665" actId="20577"/>
        <pc:sldMkLst>
          <pc:docMk/>
          <pc:sldMk cId="796855783" sldId="732"/>
        </pc:sldMkLst>
        <pc:spChg chg="del mod">
          <ac:chgData name="Frode Støre Bergrem" userId="cd51b4c9-67cb-4024-a558-b8b770e3f588" providerId="ADAL" clId="{7CACA2BF-DC97-4CA1-9EFC-BC6F972202B5}" dt="2025-09-15T13:10:09.273" v="236" actId="478"/>
          <ac:spMkLst>
            <pc:docMk/>
            <pc:sldMk cId="796855783" sldId="732"/>
            <ac:spMk id="2" creationId="{B72030F6-F1AA-5972-7CAC-685220E313E2}"/>
          </ac:spMkLst>
        </pc:spChg>
        <pc:spChg chg="del mod">
          <ac:chgData name="Frode Støre Bergrem" userId="cd51b4c9-67cb-4024-a558-b8b770e3f588" providerId="ADAL" clId="{7CACA2BF-DC97-4CA1-9EFC-BC6F972202B5}" dt="2025-09-15T13:10:12.592" v="237" actId="478"/>
          <ac:spMkLst>
            <pc:docMk/>
            <pc:sldMk cId="796855783" sldId="732"/>
            <ac:spMk id="4" creationId="{2AB40B17-EC07-345A-C44A-02BB8E1A261F}"/>
          </ac:spMkLst>
        </pc:spChg>
        <pc:spChg chg="del mod">
          <ac:chgData name="Frode Støre Bergrem" userId="cd51b4c9-67cb-4024-a558-b8b770e3f588" providerId="ADAL" clId="{7CACA2BF-DC97-4CA1-9EFC-BC6F972202B5}" dt="2025-09-15T13:10:14.058" v="238" actId="478"/>
          <ac:spMkLst>
            <pc:docMk/>
            <pc:sldMk cId="796855783" sldId="732"/>
            <ac:spMk id="5" creationId="{1C40669D-73CD-8205-CBE0-5641928C98B0}"/>
          </ac:spMkLst>
        </pc:spChg>
        <pc:spChg chg="mod">
          <ac:chgData name="Frode Støre Bergrem" userId="cd51b4c9-67cb-4024-a558-b8b770e3f588" providerId="ADAL" clId="{7CACA2BF-DC97-4CA1-9EFC-BC6F972202B5}" dt="2025-09-15T13:11:58.265" v="261" actId="255"/>
          <ac:spMkLst>
            <pc:docMk/>
            <pc:sldMk cId="796855783" sldId="732"/>
            <ac:spMk id="6" creationId="{E0A929FC-A336-6ABE-7FD7-C47DACD4A1BB}"/>
          </ac:spMkLst>
        </pc:spChg>
        <pc:spChg chg="mod">
          <ac:chgData name="Frode Støre Bergrem" userId="cd51b4c9-67cb-4024-a558-b8b770e3f588" providerId="ADAL" clId="{7CACA2BF-DC97-4CA1-9EFC-BC6F972202B5}" dt="2025-09-16T11:16:42.047" v="665" actId="20577"/>
          <ac:spMkLst>
            <pc:docMk/>
            <pc:sldMk cId="796855783" sldId="732"/>
            <ac:spMk id="10" creationId="{4C4C4710-B3BE-70B1-330C-7D049EC401C4}"/>
          </ac:spMkLst>
        </pc:spChg>
      </pc:sldChg>
      <pc:sldChg chg="modSp add mod">
        <pc:chgData name="Frode Støre Bergrem" userId="cd51b4c9-67cb-4024-a558-b8b770e3f588" providerId="ADAL" clId="{7CACA2BF-DC97-4CA1-9EFC-BC6F972202B5}" dt="2025-09-16T11:16:53.074" v="671" actId="20577"/>
        <pc:sldMkLst>
          <pc:docMk/>
          <pc:sldMk cId="4276065302" sldId="733"/>
        </pc:sldMkLst>
        <pc:spChg chg="mod">
          <ac:chgData name="Frode Støre Bergrem" userId="cd51b4c9-67cb-4024-a558-b8b770e3f588" providerId="ADAL" clId="{7CACA2BF-DC97-4CA1-9EFC-BC6F972202B5}" dt="2025-09-16T08:57:40.983" v="448" actId="20577"/>
          <ac:spMkLst>
            <pc:docMk/>
            <pc:sldMk cId="4276065302" sldId="733"/>
            <ac:spMk id="6" creationId="{8FA449EC-5CC3-9E4C-EABB-F12586CB8B24}"/>
          </ac:spMkLst>
        </pc:spChg>
        <pc:spChg chg="mod">
          <ac:chgData name="Frode Støre Bergrem" userId="cd51b4c9-67cb-4024-a558-b8b770e3f588" providerId="ADAL" clId="{7CACA2BF-DC97-4CA1-9EFC-BC6F972202B5}" dt="2025-09-16T11:16:53.074" v="671" actId="20577"/>
          <ac:spMkLst>
            <pc:docMk/>
            <pc:sldMk cId="4276065302" sldId="733"/>
            <ac:spMk id="10" creationId="{A3FF4060-6ABE-777C-97A4-7BFD3F943987}"/>
          </ac:spMkLst>
        </pc:spChg>
        <pc:picChg chg="mod">
          <ac:chgData name="Frode Støre Bergrem" userId="cd51b4c9-67cb-4024-a558-b8b770e3f588" providerId="ADAL" clId="{7CACA2BF-DC97-4CA1-9EFC-BC6F972202B5}" dt="2025-09-15T13:13:42.106" v="276" actId="1076"/>
          <ac:picMkLst>
            <pc:docMk/>
            <pc:sldMk cId="4276065302" sldId="733"/>
            <ac:picMk id="8" creationId="{76947749-FBBC-1872-A7E6-D34E91C96941}"/>
          </ac:picMkLst>
        </pc:picChg>
      </pc:sldChg>
      <pc:sldChg chg="modSp add mod">
        <pc:chgData name="Frode Støre Bergrem" userId="cd51b4c9-67cb-4024-a558-b8b770e3f588" providerId="ADAL" clId="{7CACA2BF-DC97-4CA1-9EFC-BC6F972202B5}" dt="2025-09-16T11:17:08.055" v="678" actId="14100"/>
        <pc:sldMkLst>
          <pc:docMk/>
          <pc:sldMk cId="1125311499" sldId="734"/>
        </pc:sldMkLst>
        <pc:spChg chg="mod">
          <ac:chgData name="Frode Støre Bergrem" userId="cd51b4c9-67cb-4024-a558-b8b770e3f588" providerId="ADAL" clId="{7CACA2BF-DC97-4CA1-9EFC-BC6F972202B5}" dt="2025-09-15T13:14:39.655" v="293" actId="255"/>
          <ac:spMkLst>
            <pc:docMk/>
            <pc:sldMk cId="1125311499" sldId="734"/>
            <ac:spMk id="6" creationId="{4B7535E2-97B2-FCB4-0B11-699D5DF8BD7E}"/>
          </ac:spMkLst>
        </pc:spChg>
        <pc:spChg chg="mod">
          <ac:chgData name="Frode Støre Bergrem" userId="cd51b4c9-67cb-4024-a558-b8b770e3f588" providerId="ADAL" clId="{7CACA2BF-DC97-4CA1-9EFC-BC6F972202B5}" dt="2025-09-16T11:17:08.055" v="678" actId="14100"/>
          <ac:spMkLst>
            <pc:docMk/>
            <pc:sldMk cId="1125311499" sldId="734"/>
            <ac:spMk id="10" creationId="{00329C4F-A282-FBEA-991A-2F5DACFB61B4}"/>
          </ac:spMkLst>
        </pc:spChg>
      </pc:sldChg>
      <pc:sldChg chg="delSp modSp add mod">
        <pc:chgData name="Frode Støre Bergrem" userId="cd51b4c9-67cb-4024-a558-b8b770e3f588" providerId="ADAL" clId="{7CACA2BF-DC97-4CA1-9EFC-BC6F972202B5}" dt="2025-09-16T11:04:34.442" v="638" actId="478"/>
        <pc:sldMkLst>
          <pc:docMk/>
          <pc:sldMk cId="1366442296" sldId="735"/>
        </pc:sldMkLst>
        <pc:spChg chg="mod">
          <ac:chgData name="Frode Støre Bergrem" userId="cd51b4c9-67cb-4024-a558-b8b770e3f588" providerId="ADAL" clId="{7CACA2BF-DC97-4CA1-9EFC-BC6F972202B5}" dt="2025-09-16T08:57:59.351" v="449" actId="20577"/>
          <ac:spMkLst>
            <pc:docMk/>
            <pc:sldMk cId="1366442296" sldId="735"/>
            <ac:spMk id="6" creationId="{FFF489D3-D4D7-1AFC-FB71-E68679668DA7}"/>
          </ac:spMkLst>
        </pc:spChg>
        <pc:spChg chg="mod">
          <ac:chgData name="Frode Støre Bergrem" userId="cd51b4c9-67cb-4024-a558-b8b770e3f588" providerId="ADAL" clId="{7CACA2BF-DC97-4CA1-9EFC-BC6F972202B5}" dt="2025-09-15T13:16:10.482" v="319" actId="20577"/>
          <ac:spMkLst>
            <pc:docMk/>
            <pc:sldMk cId="1366442296" sldId="735"/>
            <ac:spMk id="10" creationId="{0F710F3C-66C7-2B29-6B6E-5BFF49085B0A}"/>
          </ac:spMkLst>
        </pc:spChg>
        <pc:picChg chg="del">
          <ac:chgData name="Frode Støre Bergrem" userId="cd51b4c9-67cb-4024-a558-b8b770e3f588" providerId="ADAL" clId="{7CACA2BF-DC97-4CA1-9EFC-BC6F972202B5}" dt="2025-09-16T11:04:34.442" v="638" actId="478"/>
          <ac:picMkLst>
            <pc:docMk/>
            <pc:sldMk cId="1366442296" sldId="735"/>
            <ac:picMk id="7" creationId="{45289881-DC8D-EE4C-90EA-E7E72FA14F16}"/>
          </ac:picMkLst>
        </pc:picChg>
      </pc:sldChg>
      <pc:sldChg chg="delSp modSp add mod">
        <pc:chgData name="Frode Støre Bergrem" userId="cd51b4c9-67cb-4024-a558-b8b770e3f588" providerId="ADAL" clId="{7CACA2BF-DC97-4CA1-9EFC-BC6F972202B5}" dt="2025-09-16T11:04:30.488" v="637" actId="478"/>
        <pc:sldMkLst>
          <pc:docMk/>
          <pc:sldMk cId="3297399971" sldId="736"/>
        </pc:sldMkLst>
        <pc:spChg chg="mod">
          <ac:chgData name="Frode Støre Bergrem" userId="cd51b4c9-67cb-4024-a558-b8b770e3f588" providerId="ADAL" clId="{7CACA2BF-DC97-4CA1-9EFC-BC6F972202B5}" dt="2025-09-15T13:17:44.105" v="356" actId="255"/>
          <ac:spMkLst>
            <pc:docMk/>
            <pc:sldMk cId="3297399971" sldId="736"/>
            <ac:spMk id="6" creationId="{51719AED-81B3-6144-7AB1-EEFA32775C85}"/>
          </ac:spMkLst>
        </pc:spChg>
        <pc:picChg chg="del">
          <ac:chgData name="Frode Støre Bergrem" userId="cd51b4c9-67cb-4024-a558-b8b770e3f588" providerId="ADAL" clId="{7CACA2BF-DC97-4CA1-9EFC-BC6F972202B5}" dt="2025-09-16T11:04:30.488" v="637" actId="478"/>
          <ac:picMkLst>
            <pc:docMk/>
            <pc:sldMk cId="3297399971" sldId="736"/>
            <ac:picMk id="7" creationId="{557AA558-1F7F-5BD8-CC07-C245DD3136EC}"/>
          </ac:picMkLst>
        </pc:picChg>
      </pc:sldChg>
      <pc:sldChg chg="delSp modSp add mod ord">
        <pc:chgData name="Frode Støre Bergrem" userId="cd51b4c9-67cb-4024-a558-b8b770e3f588" providerId="ADAL" clId="{7CACA2BF-DC97-4CA1-9EFC-BC6F972202B5}" dt="2025-09-16T11:07:04.761" v="658"/>
        <pc:sldMkLst>
          <pc:docMk/>
          <pc:sldMk cId="31640551" sldId="738"/>
        </pc:sldMkLst>
        <pc:spChg chg="mod">
          <ac:chgData name="Frode Støre Bergrem" userId="cd51b4c9-67cb-4024-a558-b8b770e3f588" providerId="ADAL" clId="{7CACA2BF-DC97-4CA1-9EFC-BC6F972202B5}" dt="2025-09-16T10:54:37.950" v="454" actId="255"/>
          <ac:spMkLst>
            <pc:docMk/>
            <pc:sldMk cId="31640551" sldId="738"/>
            <ac:spMk id="6" creationId="{59496C5F-D398-5CB2-27BE-F8F7DBB206B5}"/>
          </ac:spMkLst>
        </pc:spChg>
        <pc:picChg chg="del">
          <ac:chgData name="Frode Støre Bergrem" userId="cd51b4c9-67cb-4024-a558-b8b770e3f588" providerId="ADAL" clId="{7CACA2BF-DC97-4CA1-9EFC-BC6F972202B5}" dt="2025-09-16T11:04:27.196" v="636" actId="478"/>
          <ac:picMkLst>
            <pc:docMk/>
            <pc:sldMk cId="31640551" sldId="738"/>
            <ac:picMk id="7" creationId="{E2B51179-6B49-CEE2-DD17-8637E94F0C4F}"/>
          </ac:picMkLst>
        </pc:picChg>
      </pc:sldChg>
      <pc:sldChg chg="delSp modSp add mod">
        <pc:chgData name="Frode Støre Bergrem" userId="cd51b4c9-67cb-4024-a558-b8b770e3f588" providerId="ADAL" clId="{7CACA2BF-DC97-4CA1-9EFC-BC6F972202B5}" dt="2025-09-16T11:07:18.146" v="659" actId="14100"/>
        <pc:sldMkLst>
          <pc:docMk/>
          <pc:sldMk cId="1539006308" sldId="739"/>
        </pc:sldMkLst>
        <pc:spChg chg="mod">
          <ac:chgData name="Frode Støre Bergrem" userId="cd51b4c9-67cb-4024-a558-b8b770e3f588" providerId="ADAL" clId="{7CACA2BF-DC97-4CA1-9EFC-BC6F972202B5}" dt="2025-09-16T11:07:18.146" v="659" actId="14100"/>
          <ac:spMkLst>
            <pc:docMk/>
            <pc:sldMk cId="1539006308" sldId="739"/>
            <ac:spMk id="6" creationId="{0D8BC548-E48F-B166-1355-65719CD2A7DE}"/>
          </ac:spMkLst>
        </pc:spChg>
        <pc:picChg chg="del">
          <ac:chgData name="Frode Støre Bergrem" userId="cd51b4c9-67cb-4024-a558-b8b770e3f588" providerId="ADAL" clId="{7CACA2BF-DC97-4CA1-9EFC-BC6F972202B5}" dt="2025-09-16T11:04:24.736" v="635" actId="478"/>
          <ac:picMkLst>
            <pc:docMk/>
            <pc:sldMk cId="1539006308" sldId="739"/>
            <ac:picMk id="7" creationId="{5FF742BF-E67E-0232-8350-371B84499037}"/>
          </ac:picMkLst>
        </pc:picChg>
      </pc:sldChg>
      <pc:sldChg chg="delSp modSp add mod">
        <pc:chgData name="Frode Støre Bergrem" userId="cd51b4c9-67cb-4024-a558-b8b770e3f588" providerId="ADAL" clId="{7CACA2BF-DC97-4CA1-9EFC-BC6F972202B5}" dt="2025-09-16T11:03:15.354" v="627" actId="478"/>
        <pc:sldMkLst>
          <pc:docMk/>
          <pc:sldMk cId="1771777947" sldId="740"/>
        </pc:sldMkLst>
        <pc:spChg chg="mod">
          <ac:chgData name="Frode Støre Bergrem" userId="cd51b4c9-67cb-4024-a558-b8b770e3f588" providerId="ADAL" clId="{7CACA2BF-DC97-4CA1-9EFC-BC6F972202B5}" dt="2025-09-16T11:03:03.613" v="625" actId="255"/>
          <ac:spMkLst>
            <pc:docMk/>
            <pc:sldMk cId="1771777947" sldId="740"/>
            <ac:spMk id="6" creationId="{F63042D7-8A0B-2A2D-B558-B4D161B8B83C}"/>
          </ac:spMkLst>
        </pc:spChg>
        <pc:spChg chg="mod">
          <ac:chgData name="Frode Støre Bergrem" userId="cd51b4c9-67cb-4024-a558-b8b770e3f588" providerId="ADAL" clId="{7CACA2BF-DC97-4CA1-9EFC-BC6F972202B5}" dt="2025-09-16T11:01:51.835" v="620" actId="14100"/>
          <ac:spMkLst>
            <pc:docMk/>
            <pc:sldMk cId="1771777947" sldId="740"/>
            <ac:spMk id="10" creationId="{81F72B77-DC7A-B9D1-E887-8C369FBC1C2E}"/>
          </ac:spMkLst>
        </pc:spChg>
        <pc:picChg chg="del mod">
          <ac:chgData name="Frode Støre Bergrem" userId="cd51b4c9-67cb-4024-a558-b8b770e3f588" providerId="ADAL" clId="{7CACA2BF-DC97-4CA1-9EFC-BC6F972202B5}" dt="2025-09-16T11:03:15.354" v="627" actId="478"/>
          <ac:picMkLst>
            <pc:docMk/>
            <pc:sldMk cId="1771777947" sldId="740"/>
            <ac:picMk id="7" creationId="{A5AA414C-20CA-D7D0-7E18-744B532FEAA6}"/>
          </ac:picMkLst>
        </pc:picChg>
      </pc:sldChg>
      <pc:sldChg chg="modSp add mod">
        <pc:chgData name="Frode Støre Bergrem" userId="cd51b4c9-67cb-4024-a558-b8b770e3f588" providerId="ADAL" clId="{7CACA2BF-DC97-4CA1-9EFC-BC6F972202B5}" dt="2025-09-16T11:04:10.804" v="633" actId="14100"/>
        <pc:sldMkLst>
          <pc:docMk/>
          <pc:sldMk cId="3502822203" sldId="741"/>
        </pc:sldMkLst>
        <pc:spChg chg="mod">
          <ac:chgData name="Frode Støre Bergrem" userId="cd51b4c9-67cb-4024-a558-b8b770e3f588" providerId="ADAL" clId="{7CACA2BF-DC97-4CA1-9EFC-BC6F972202B5}" dt="2025-09-16T11:04:10.804" v="633" actId="14100"/>
          <ac:spMkLst>
            <pc:docMk/>
            <pc:sldMk cId="3502822203" sldId="741"/>
            <ac:spMk id="6" creationId="{647F89A7-C702-99C7-B140-0B7289813E75}"/>
          </ac:spMkLst>
        </pc:spChg>
        <pc:spChg chg="mod">
          <ac:chgData name="Frode Støre Bergrem" userId="cd51b4c9-67cb-4024-a558-b8b770e3f588" providerId="ADAL" clId="{7CACA2BF-DC97-4CA1-9EFC-BC6F972202B5}" dt="2025-09-16T11:04:04.879" v="632" actId="14100"/>
          <ac:spMkLst>
            <pc:docMk/>
            <pc:sldMk cId="3502822203" sldId="741"/>
            <ac:spMk id="10" creationId="{0527F84A-3CFC-0CB9-B946-D30CE54DA920}"/>
          </ac:spMkLst>
        </pc:spChg>
      </pc:sldChg>
      <pc:sldChg chg="add">
        <pc:chgData name="Frode Støre Bergrem" userId="cd51b4c9-67cb-4024-a558-b8b770e3f588" providerId="ADAL" clId="{7CACA2BF-DC97-4CA1-9EFC-BC6F972202B5}" dt="2025-09-16T11:05:26.959" v="640" actId="2890"/>
        <pc:sldMkLst>
          <pc:docMk/>
          <pc:sldMk cId="201317763" sldId="742"/>
        </pc:sldMkLst>
      </pc:sldChg>
      <pc:sldMasterChg chg="delSldLayout">
        <pc:chgData name="Frode Støre Bergrem" userId="cd51b4c9-67cb-4024-a558-b8b770e3f588" providerId="ADAL" clId="{7CACA2BF-DC97-4CA1-9EFC-BC6F972202B5}" dt="2025-09-15T08:06:19.829" v="190" actId="47"/>
        <pc:sldMasterMkLst>
          <pc:docMk/>
          <pc:sldMasterMk cId="3297049397" sldId="2147483701"/>
        </pc:sldMasterMkLst>
        <pc:sldLayoutChg chg="del">
          <pc:chgData name="Frode Støre Bergrem" userId="cd51b4c9-67cb-4024-a558-b8b770e3f588" providerId="ADAL" clId="{7CACA2BF-DC97-4CA1-9EFC-BC6F972202B5}" dt="2025-09-15T08:06:19.829" v="190" actId="47"/>
          <pc:sldLayoutMkLst>
            <pc:docMk/>
            <pc:sldMasterMk cId="3297049397" sldId="2147483701"/>
            <pc:sldLayoutMk cId="3926513782" sldId="2147483717"/>
          </pc:sldLayoutMkLst>
        </pc:sldLayoutChg>
      </pc:sldMasterChg>
    </pc:docChg>
  </pc:docChgLst>
  <pc:docChgLst>
    <pc:chgData name="Torunn Haugrønning" userId="S::torunn.haugronning@dnt.no::ad956364-9260-48b3-92ed-a5338fddc72b" providerId="AD" clId="Web-{51719613-15F8-0293-5B79-E6572FC1E056}"/>
    <pc:docChg chg="addSld modSld">
      <pc:chgData name="Torunn Haugrønning" userId="S::torunn.haugronning@dnt.no::ad956364-9260-48b3-92ed-a5338fddc72b" providerId="AD" clId="Web-{51719613-15F8-0293-5B79-E6572FC1E056}" dt="2025-09-15T10:55:43.838" v="11"/>
      <pc:docMkLst>
        <pc:docMk/>
      </pc:docMkLst>
      <pc:sldChg chg="addSp delSp modSp add replId">
        <pc:chgData name="Torunn Haugrønning" userId="S::torunn.haugronning@dnt.no::ad956364-9260-48b3-92ed-a5338fddc72b" providerId="AD" clId="Web-{51719613-15F8-0293-5B79-E6572FC1E056}" dt="2025-09-15T10:55:43.838" v="11"/>
        <pc:sldMkLst>
          <pc:docMk/>
          <pc:sldMk cId="585248896" sldId="731"/>
        </pc:sldMkLst>
        <pc:spChg chg="mod">
          <ac:chgData name="Torunn Haugrønning" userId="S::torunn.haugronning@dnt.no::ad956364-9260-48b3-92ed-a5338fddc72b" providerId="AD" clId="Web-{51719613-15F8-0293-5B79-E6572FC1E056}" dt="2025-09-15T10:55:20.666" v="10" actId="20577"/>
          <ac:spMkLst>
            <pc:docMk/>
            <pc:sldMk cId="585248896" sldId="731"/>
            <ac:spMk id="2" creationId="{6DFF9A48-0037-E6DB-AB79-D86FD308029E}"/>
          </ac:spMkLst>
        </pc:spChg>
        <pc:spChg chg="del">
          <ac:chgData name="Torunn Haugrønning" userId="S::torunn.haugronning@dnt.no::ad956364-9260-48b3-92ed-a5338fddc72b" providerId="AD" clId="Web-{51719613-15F8-0293-5B79-E6572FC1E056}" dt="2025-09-15T10:55:43.838" v="11"/>
          <ac:spMkLst>
            <pc:docMk/>
            <pc:sldMk cId="585248896" sldId="731"/>
            <ac:spMk id="3" creationId="{0FF830F4-FBEA-FAA5-9A6C-E8E2EC5087D2}"/>
          </ac:spMkLst>
        </pc:spChg>
        <pc:spChg chg="add mod">
          <ac:chgData name="Torunn Haugrønning" userId="S::torunn.haugronning@dnt.no::ad956364-9260-48b3-92ed-a5338fddc72b" providerId="AD" clId="Web-{51719613-15F8-0293-5B79-E6572FC1E056}" dt="2025-09-15T10:55:43.838" v="11"/>
          <ac:spMkLst>
            <pc:docMk/>
            <pc:sldMk cId="585248896" sldId="731"/>
            <ac:spMk id="5" creationId="{0E7D156B-07C1-5F61-0CE1-C79AB7ACAC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61C4E-2A3D-433E-9EFE-D091B234C17A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9DEAC-E277-4512-8474-8EAB7F4160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32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9DEAC-E277-4512-8474-8EAB7F41607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6011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EF905-AB74-7D4F-3EBC-8020DE6C2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81DC58B-D37A-6757-2F40-80A42191C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7BAF16D-3077-0B39-262B-77AFD5DD6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ED6133F-19D9-D6EF-65F2-8220CFD51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8E6C2-E05E-5B49-B0DC-A939D4C02F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686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893DC-CBCF-ABE4-D6B6-3AA8EC605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F9610D7-4003-EA88-EB5C-35785F671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E1AF47E-6070-0EBA-B174-5945CFE55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D4FE905-D21D-520F-74A8-46AA4F1A0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8E6C2-E05E-5B49-B0DC-A939D4C02F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236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5C327-248B-3355-6F29-9C90A3667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5C75D2D-223A-38CC-BEAB-DAFD497E34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BC07B83-0C1D-1C3A-23AF-46C666F0A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94E835-B471-BECF-243F-BE640CF32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8E6C2-E05E-5B49-B0DC-A939D4C02F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70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E641F-B57E-45D1-048A-0AB4FB11B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A30A29D-4DA4-0E1C-0016-F24E3C4705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764E346-B510-316C-263A-84DE1987C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F6DB320-3EC9-690E-7058-4A11B3528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8E6C2-E05E-5B49-B0DC-A939D4C02F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457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0E8F2-DAA8-176A-CDA5-BB40181EF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370B9FB-56E7-D722-A704-955730272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228288D-9AA5-4971-2A11-666CD0514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647DFA-8861-7768-E6B2-2D5D01D9C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8E6C2-E05E-5B49-B0DC-A939D4C02F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563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22E24-241E-7099-2198-686F29600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CDFEB10-0F6C-0137-F279-195E44E82D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979D65A-A0F8-20DB-A4FE-6B80E945F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9B29AB6-1ED5-BE3E-2EBF-EB01EC496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8E6C2-E05E-5B49-B0DC-A939D4C02F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957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51A4C-3A60-CCAF-F85B-666469A5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9C176B5-C40C-8661-7910-785120623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8A638C9-44ED-E7CD-F9E4-471E7BA80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D168333-253E-CFD2-8BCD-9BFA10334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8E6C2-E05E-5B49-B0DC-A939D4C02F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706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1FF82-1E37-16F0-BB2D-C266E01E0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D264510-8DDC-E72F-A94E-76AE3E240C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9E0A642-3539-BE04-D2A5-37B86F278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E9AEDB-CED6-00EC-A1C7-F8FA5DC12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8E6C2-E05E-5B49-B0DC-A939D4C02F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02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Måltall: 30% fra 2024 til 2031</a:t>
            </a:r>
          </a:p>
          <a:p>
            <a:r>
              <a:rPr lang="nb-NO"/>
              <a:t>Økning fra 2025 til 2031 10 % (i underkant av 2000 gjestedøgn)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9DEAC-E277-4512-8474-8EAB7F41607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4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8,5 måned inn i 2025 så begynner vi å danne oss et bilde av hvordan 2025 vil gå økonomisk.</a:t>
            </a:r>
          </a:p>
          <a:p>
            <a:pPr marL="171450" indent="-171450">
              <a:buFontTx/>
              <a:buChar char="-"/>
            </a:pPr>
            <a:r>
              <a:rPr lang="nb-NO"/>
              <a:t>Salgsinntekter</a:t>
            </a:r>
          </a:p>
          <a:p>
            <a:pPr marL="628650" lvl="1" indent="-171450">
              <a:buFontTx/>
              <a:buChar char="-"/>
            </a:pPr>
            <a:r>
              <a:rPr lang="nb-NO"/>
              <a:t>Antall gjestedøgn er kjent – det gir oss en god oversikt over omsetning på hyttene (2,9 </a:t>
            </a:r>
            <a:r>
              <a:rPr lang="nb-NO" err="1"/>
              <a:t>mill</a:t>
            </a:r>
            <a:r>
              <a:rPr lang="nb-NO"/>
              <a:t> høyere enn budsjettert)</a:t>
            </a:r>
          </a:p>
          <a:p>
            <a:pPr marL="628650" lvl="1" indent="-171450">
              <a:buFontTx/>
              <a:buChar char="-"/>
            </a:pPr>
            <a:r>
              <a:rPr lang="nb-NO"/>
              <a:t>Rønningen har en større vekst enn budsjetter 0,3 høyere</a:t>
            </a:r>
          </a:p>
          <a:p>
            <a:pPr marL="628650" lvl="1" indent="-171450">
              <a:buFontTx/>
              <a:buChar char="-"/>
            </a:pPr>
            <a:r>
              <a:rPr lang="nb-NO"/>
              <a:t>Tursenteret etter budsjett</a:t>
            </a:r>
          </a:p>
          <a:p>
            <a:pPr marL="171450" indent="-171450">
              <a:buFontTx/>
              <a:buChar char="-"/>
            </a:pPr>
            <a:r>
              <a:rPr lang="nb-NO"/>
              <a:t>Vi har god medlemsvekst, dog noe lavere enn budsjettert (0,7% lavere – 128 medlemmer)</a:t>
            </a:r>
          </a:p>
          <a:p>
            <a:pPr marL="171450" indent="-171450">
              <a:buFontTx/>
              <a:buChar char="-"/>
            </a:pPr>
            <a:r>
              <a:rPr lang="nb-NO"/>
              <a:t>Vi har fått tilsagn på 5,6 millioner i tilskudd, litt lavere enn budsjettert, men en god vekst fra 2024 (20%)</a:t>
            </a:r>
          </a:p>
          <a:p>
            <a:pPr marL="171450" indent="-171450">
              <a:buFontTx/>
              <a:buChar char="-"/>
            </a:pPr>
            <a:endParaRPr lang="nb-NO"/>
          </a:p>
          <a:p>
            <a:pPr marL="171450" indent="-171450">
              <a:buFontTx/>
              <a:buChar char="-"/>
            </a:pPr>
            <a:r>
              <a:rPr lang="nb-NO"/>
              <a:t>De største avvikene på kostnadssiden er:</a:t>
            </a:r>
          </a:p>
          <a:p>
            <a:pPr marL="628650" lvl="1" indent="-171450">
              <a:buFontTx/>
              <a:buChar char="-"/>
            </a:pPr>
            <a:r>
              <a:rPr lang="nb-NO"/>
              <a:t>Lønn, ekstra bemanning på aktivitetsavdelingen, ansettelse av ny leder</a:t>
            </a:r>
          </a:p>
          <a:p>
            <a:pPr marL="628650" lvl="1" indent="-171450">
              <a:buFontTx/>
              <a:buChar char="-"/>
            </a:pPr>
            <a:r>
              <a:rPr lang="nb-NO"/>
              <a:t>Noe høyere lønn på hyttene </a:t>
            </a:r>
            <a:r>
              <a:rPr lang="nb-NO" err="1"/>
              <a:t>pga</a:t>
            </a:r>
            <a:r>
              <a:rPr lang="nb-NO"/>
              <a:t> økt bemanning i forbindelse med høyt besøk, innleie av kokker,</a:t>
            </a:r>
          </a:p>
          <a:p>
            <a:pPr marL="628650" lvl="1" indent="-171450">
              <a:buFontTx/>
              <a:buChar char="-"/>
            </a:pPr>
            <a:r>
              <a:rPr lang="nb-NO"/>
              <a:t>Lønnsandel på 50% </a:t>
            </a:r>
          </a:p>
          <a:p>
            <a:pPr marL="628650" lvl="1" indent="-171450">
              <a:buFontTx/>
              <a:buChar char="-"/>
            </a:pPr>
            <a:endParaRPr lang="nb-NO"/>
          </a:p>
          <a:p>
            <a:pPr marL="171450" indent="-171450">
              <a:buFontTx/>
              <a:buChar char="-"/>
            </a:pPr>
            <a:endParaRPr lang="nb-NO"/>
          </a:p>
          <a:p>
            <a:pPr marL="171450" indent="-171450">
              <a:buFontTx/>
              <a:buChar char="-"/>
            </a:pPr>
            <a:endParaRPr lang="nb-NO"/>
          </a:p>
          <a:p>
            <a:pPr marL="171450" indent="-171450">
              <a:buFontTx/>
              <a:buChar char="-"/>
            </a:pPr>
            <a:endParaRPr lang="nb-NO"/>
          </a:p>
          <a:p>
            <a:pPr marL="171450" indent="-171450">
              <a:buFontTx/>
              <a:buChar char="-"/>
            </a:pPr>
            <a:r>
              <a:rPr lang="nb-NO"/>
              <a:t>Lønn</a:t>
            </a:r>
          </a:p>
          <a:p>
            <a:pPr marL="628650" lvl="1" indent="-171450">
              <a:buFontTx/>
              <a:buChar char="-"/>
            </a:pPr>
            <a:r>
              <a:rPr lang="nb-NO"/>
              <a:t>Over 50 % lønnsandel</a:t>
            </a:r>
          </a:p>
          <a:p>
            <a:pPr marL="628650" lvl="1" indent="-171450">
              <a:buFontTx/>
              <a:buChar char="-"/>
            </a:pPr>
            <a:r>
              <a:rPr lang="nb-NO"/>
              <a:t>Betjente hytter – 11,2 </a:t>
            </a:r>
            <a:r>
              <a:rPr lang="nb-NO" err="1"/>
              <a:t>mill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9DEAC-E277-4512-8474-8EAB7F41607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913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6EBF8-0F9F-1A8D-7EF5-9D32ABE6D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471373F-C351-8F03-16FA-CD3696D04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023C253-5C94-6EA2-617C-46FBB41BD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4F3ED5F-11BF-AD51-66C6-89891DA7E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8E6C2-E05E-5B49-B0DC-A939D4C02F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225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59FDF-F8BE-9E25-22E7-E5DC559B2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F0BB415-0A1B-D02D-6E23-A9850AFFD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48E809D-DDBE-8643-6E79-CAA434E2F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B71DA7D-FCAF-ACA2-E88A-2D45B25AD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8E6C2-E05E-5B49-B0DC-A939D4C02F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66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78382-45C1-359B-7072-DB688A24E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19CAC23-F3D9-D81F-769B-3CA3DF5382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B01C30E-0F93-BF52-3C3C-E558848D8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694D73C-60C3-C3CC-4EA9-A9C3FD2C3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8E6C2-E05E-5B49-B0DC-A939D4C02F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67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CE6DD-78B1-9A93-F7AE-4083EC37B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7F34565-4065-C1E8-0D08-D148279C4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E30EE8B-9385-DA8E-DFF0-481AEB134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763E8F-EDAE-472F-C455-1ABC38145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8E6C2-E05E-5B49-B0DC-A939D4C02F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290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CEBC7-DEFD-E55E-84D7-84C0C1A59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0587851-730C-DD3C-707A-15F607A94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F43172C-AEE7-563E-FB25-3C892EDE8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5B1492A-C2A0-D217-0363-63900CCC9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8E6C2-E05E-5B49-B0DC-A939D4C02F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579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706AC-AE08-3298-9321-5B6D49760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0AA66AC-B28B-3CFA-08FB-53812D02FC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8C1BA6F-6547-935C-A3D6-40FA76941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25C5084-3CC0-8162-F589-89288443E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8E6C2-E05E-5B49-B0DC-A939D4C02F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88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32FE38-17A4-CB69-8778-2B35A1A66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30FAC30-DB06-2ED3-90AC-9F5DDBC39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EBA186-9EB7-8F75-FCD3-A4807E84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pPr/>
              <a:t>16.09.2025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ABE55C-10EF-D1F7-1799-7D0A2EDB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F483CB-1272-9A74-A636-727C8E5E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674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31F272-F294-9671-DDE7-705B7B41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BCC8DF7-4127-2D26-6134-E0F988CA9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0B600B-58A2-C3E0-4311-F6AE65DFF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B970B7-91FC-284E-7B38-9753B1FC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641E31-A49F-4931-55A8-9BB2E691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15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9BB7C36-9107-97F4-11CE-6E2EA48DA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46F9E60-1DF3-5713-F368-16090F9F2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A33D6D-D2AB-4C75-87C4-AB775277D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ACA5E1-ADC4-8F39-6898-5CDF486F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11430A-3D16-0C3A-7B90-42D54FCB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457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45AE62-22AE-4E48-94D1-641D34EC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405D4D8-3219-4BF8-B025-77DAD853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F954AFD-6D85-4371-AC1B-4D4137FE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00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2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685132-3EAF-777E-5EA7-49AECBE6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C240EA-407C-3117-BA1F-7BF994FFF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0705AF-C804-88FC-8C84-BCEF5B3E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C47D5F-C47D-988E-79E7-5E5F9294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D869BE-AAC0-C52C-8295-B15E2E90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30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DAE231-E391-6884-845A-38727460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26562F-C04B-5F6F-FABB-6913652F8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924506-7EA2-EAF5-6D7B-231B0157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2C01AD-E1A1-BD3A-9DF3-6A7ED325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BE348C-40DA-47A4-812C-DC08A252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5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598701-09EC-6C21-90C1-99558AAB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FE0CC7-55FC-59AC-B3B5-236295BD0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84A8CFF-C33C-763D-D1AA-196DB2FAF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59C7E77-2EC3-867B-82A3-ABFB9801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EB9E8CB-C3CF-7F83-CC06-2D0B124C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5AD8C56-8447-BF6C-62C3-5784D1EA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15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FDF22-B781-64D4-D33F-525A18C1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A1C557-6BDA-B74B-B01F-F6EEE95D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1080CEB-CCCB-A728-4128-17BC32F50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CA3AC13-B200-1C68-F4B4-E12AB6EAB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77B53D5-140A-E76C-5B01-C9A86AD58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6DC344D-49A5-49C7-8718-CEAA84AC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4BE0AB5-3114-FFAD-4D3E-A8D405F9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EDBD26D-F9B2-8818-2869-BBE4394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7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005774-D88B-1D30-0D33-2CDB72A9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46A212B-259C-44A0-C296-1B613D7B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96448BE-C492-AF24-52A0-1F199346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D6B0992-ED89-8A8E-0F09-717CD48F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290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9FE920D-E8FB-3B93-2BBC-09241DB2C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6C05FDF-964F-0445-6856-9DAC1BCF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2F1C19D-454E-0DA9-E717-5D265697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94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BC047-DBA4-E56F-7E77-A0CC95FF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E03C64-8D6E-CBF6-DADE-41BDA1946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27B77C-B239-881E-3A85-DA60D4E88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17DBBCE-7009-4AD6-6230-D57DD606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65C0D77-725D-9F1B-2F81-70547DE9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3C93920-023F-B7A0-5CBA-F9A8C0C9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494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959DC4-444C-D3DA-D09C-F66162CC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C44DCD-C598-97F5-9B22-748DE9DF3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8CB2077-FB2E-D455-7F97-9083466DB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12AB20-B194-9175-BD1B-B92A164DB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345CC9F-7FB7-E3C6-4B46-03B73B23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936AB6F-DC2D-7135-59C8-805D08B4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51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A7CAF40-1EB9-0B44-60FF-4EE32C47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71BEA54-12BE-2BFA-7C39-91DEA78F1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E791B5-111A-3F07-577E-A6B611193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7D55-D517-4963-A841-BB4F7F3E36C6}" type="datetimeFigureOut">
              <a:rPr lang="nb-NO" smtClean="0"/>
              <a:t>16.09.2025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F91B57-E46C-BB87-C381-7DD1AB50C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AC2AA2-26A3-B49B-533C-D89BB7E07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1DAEC58-884D-55A9-4CCC-F4D031C5043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65" y="230192"/>
            <a:ext cx="405385" cy="43586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9C35282-B5C9-4F50-F0FB-B96F21AA5CD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96" y="6133211"/>
            <a:ext cx="3499104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4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74" r:id="rId12"/>
    <p:sldLayoutId id="214748371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FFB1161-F04E-4DE8-BBAD-FD0D61A4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96" y="6172058"/>
            <a:ext cx="3499104" cy="719328"/>
          </a:xfrm>
          <a:prstGeom prst="rect">
            <a:avLst/>
          </a:prstGeom>
        </p:spPr>
      </p:pic>
      <p:sp>
        <p:nvSpPr>
          <p:cNvPr id="12" name="Tittel 14">
            <a:extLst>
              <a:ext uri="{FF2B5EF4-FFF2-40B4-BE49-F238E27FC236}">
                <a16:creationId xmlns:a16="http://schemas.microsoft.com/office/drawing/2014/main" id="{28E28BDA-2922-41CA-D5DB-731289823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628" y="4846656"/>
            <a:ext cx="9144000" cy="1585607"/>
          </a:xfrm>
        </p:spPr>
        <p:txBody>
          <a:bodyPr/>
          <a:lstStyle/>
          <a:p>
            <a:r>
              <a:rPr lang="nb-NO" b="1">
                <a:solidFill>
                  <a:srgbClr val="CC6600"/>
                </a:solidFill>
              </a:rPr>
              <a:t> </a:t>
            </a:r>
          </a:p>
        </p:txBody>
      </p:sp>
      <p:sp>
        <p:nvSpPr>
          <p:cNvPr id="14" name="Undertittel 5">
            <a:extLst>
              <a:ext uri="{FF2B5EF4-FFF2-40B4-BE49-F238E27FC236}">
                <a16:creationId xmlns:a16="http://schemas.microsoft.com/office/drawing/2014/main" id="{9778AFF8-918D-D781-F47A-17F96C08C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650" y="5578341"/>
            <a:ext cx="6858000" cy="610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b="1"/>
              <a:t>Strategisamling TT 16. september 2025</a:t>
            </a:r>
            <a:endParaRPr lang="nb-NO" b="1">
              <a:cs typeface="Calibri"/>
            </a:endParaRPr>
          </a:p>
        </p:txBody>
      </p:sp>
      <p:pic>
        <p:nvPicPr>
          <p:cNvPr id="16" name="Plassholder for innhold 4">
            <a:extLst>
              <a:ext uri="{FF2B5EF4-FFF2-40B4-BE49-F238E27FC236}">
                <a16:creationId xmlns:a16="http://schemas.microsoft.com/office/drawing/2014/main" id="{F0DE2A75-E0CA-1679-AEE5-D30C0C6F2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4" y="669096"/>
            <a:ext cx="10619211" cy="454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18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62D66-46B3-E3B5-3EE6-F3089C60B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utendørs, snø, natur, Glasialt relieff&#10;&#10;Innhold generert av kunstig intelligens kan være feil.">
            <a:extLst>
              <a:ext uri="{FF2B5EF4-FFF2-40B4-BE49-F238E27FC236}">
                <a16:creationId xmlns:a16="http://schemas.microsoft.com/office/drawing/2014/main" id="{76947749-FBBC-1872-A7E6-D34E91C96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3070"/>
            <a:ext cx="12192000" cy="9101070"/>
          </a:xfrm>
          <a:prstGeom prst="rect">
            <a:avLst/>
          </a:prstGeom>
        </p:spPr>
      </p:pic>
      <p:pic>
        <p:nvPicPr>
          <p:cNvPr id="7" name="Bilde 6" descr="Et bilde som inneholder tekst, Font, logo, skjermbilde&#10;&#10;Automatisk generert beskrivelse">
            <a:extLst>
              <a:ext uri="{FF2B5EF4-FFF2-40B4-BE49-F238E27FC236}">
                <a16:creationId xmlns:a16="http://schemas.microsoft.com/office/drawing/2014/main" id="{468326EC-6CDF-131E-7887-D33D9A4FB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388" y="321733"/>
            <a:ext cx="1729877" cy="352266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FA449EC-5CC3-9E4C-EABB-F12586CB8B24}"/>
              </a:ext>
            </a:extLst>
          </p:cNvPr>
          <p:cNvSpPr txBox="1"/>
          <p:nvPr/>
        </p:nvSpPr>
        <p:spPr>
          <a:xfrm>
            <a:off x="854697" y="1601869"/>
            <a:ext cx="10507209" cy="4431983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pPr lvl="0"/>
            <a:r>
              <a:rPr lang="nb-NO" sz="2400" b="1"/>
              <a:t>Medlemmer:</a:t>
            </a:r>
            <a:r>
              <a:rPr lang="nb-NO" sz="2400"/>
              <a:t> Kampanjer om tilbudet, forsterke </a:t>
            </a:r>
            <a:r>
              <a:rPr lang="nb-NO" sz="2400" err="1"/>
              <a:t>DNTs</a:t>
            </a:r>
            <a:r>
              <a:rPr lang="nb-NO" sz="2400"/>
              <a:t> kampanjer.</a:t>
            </a:r>
          </a:p>
          <a:p>
            <a:pPr lvl="0"/>
            <a:r>
              <a:rPr lang="nb-NO" sz="2400" b="1"/>
              <a:t>Hytter:</a:t>
            </a:r>
            <a:r>
              <a:rPr lang="nb-NO" sz="2400"/>
              <a:t> Ferdigstille hyttene på Gjevilvasshytta, energibygget på Storerikvollen, oppstart Nedalshytta, </a:t>
            </a:r>
            <a:r>
              <a:rPr lang="nb-NO" sz="2400" err="1"/>
              <a:t>Græslihytta</a:t>
            </a:r>
            <a:r>
              <a:rPr lang="nb-NO" sz="2400"/>
              <a:t> og </a:t>
            </a:r>
            <a:r>
              <a:rPr lang="nb-NO" sz="2400" err="1"/>
              <a:t>Orkelsjøhytta</a:t>
            </a:r>
            <a:r>
              <a:rPr lang="nb-NO" sz="2400"/>
              <a:t>. Kollektivtilrettelegging med </a:t>
            </a:r>
            <a:r>
              <a:rPr lang="nb-NO" sz="2400" err="1"/>
              <a:t>AtB</a:t>
            </a:r>
            <a:r>
              <a:rPr lang="nb-NO" sz="2400"/>
              <a:t> og fylkeskommunen.</a:t>
            </a:r>
          </a:p>
          <a:p>
            <a:pPr lvl="0"/>
            <a:r>
              <a:rPr lang="nb-NO" sz="2400" b="1"/>
              <a:t>Frivillighet:</a:t>
            </a:r>
            <a:r>
              <a:rPr lang="nb-NO" sz="2400"/>
              <a:t> økt rekruttering innen ungdom/familier, flere kursledere.</a:t>
            </a:r>
          </a:p>
          <a:p>
            <a:pPr lvl="0"/>
            <a:r>
              <a:rPr lang="nb-NO" sz="2400" b="1"/>
              <a:t>Aktiviteter:</a:t>
            </a:r>
            <a:r>
              <a:rPr lang="nb-NO" sz="2400"/>
              <a:t> større inkluderende arrangementer, nye aktivitetskonsepter.</a:t>
            </a:r>
          </a:p>
          <a:p>
            <a:pPr lvl="0"/>
            <a:r>
              <a:rPr lang="nb-NO" sz="2400" b="1"/>
              <a:t>Kommunikasjon:</a:t>
            </a:r>
            <a:r>
              <a:rPr lang="nb-NO" sz="2400"/>
              <a:t> løfte frem frivillige, profilbygging i media av konsepter som NPT og Trekanten. </a:t>
            </a:r>
          </a:p>
          <a:p>
            <a:pPr lvl="0"/>
            <a:r>
              <a:rPr lang="nb-NO" sz="2400" b="1"/>
              <a:t>Økonomi:</a:t>
            </a:r>
            <a:r>
              <a:rPr lang="nb-NO" sz="2400"/>
              <a:t> effektivisere drift, optimalisere inntekter.</a:t>
            </a:r>
          </a:p>
          <a:p>
            <a:pPr>
              <a:defRPr/>
            </a:pPr>
            <a:r>
              <a:rPr lang="nb-NO" sz="2400" b="1"/>
              <a:t>Trondheimsmarka:</a:t>
            </a:r>
            <a:r>
              <a:rPr lang="nb-NO" sz="2400"/>
              <a:t> Åpne «</a:t>
            </a:r>
            <a:r>
              <a:rPr lang="nb-NO" sz="2400" err="1"/>
              <a:t>Gråkallhytta</a:t>
            </a:r>
            <a:r>
              <a:rPr lang="nb-NO" sz="2400"/>
              <a:t> 1. juni 2028.» Utvikle Rønningen som regionalt aktivitetssenter. Etablere </a:t>
            </a:r>
            <a:r>
              <a:rPr lang="nb-NO" sz="2400" err="1"/>
              <a:t>markagruppe</a:t>
            </a:r>
            <a:r>
              <a:rPr lang="nb-NO" sz="2400"/>
              <a:t> av frivillige til å bidra til hytter og stier i marka. Vurdere kjøp av en eller flere hytter. </a:t>
            </a:r>
            <a:endParaRPr lang="nb-NO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FF4060-6ABE-777C-97A4-7BFD3F943987}"/>
              </a:ext>
            </a:extLst>
          </p:cNvPr>
          <p:cNvSpPr txBox="1">
            <a:spLocks/>
          </p:cNvSpPr>
          <p:nvPr/>
        </p:nvSpPr>
        <p:spPr>
          <a:xfrm>
            <a:off x="929824" y="324033"/>
            <a:ext cx="5348862" cy="944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nb-NO" sz="5400" noProof="0">
                <a:solidFill>
                  <a:srgbClr val="D21D10"/>
                </a:solidFill>
                <a:latin typeface="Calibri"/>
                <a:ea typeface="Calibri"/>
                <a:cs typeface="Calibri"/>
              </a:rPr>
              <a:t>Utvikling 27-28 </a:t>
            </a:r>
            <a:endParaRPr lang="nb-NO" sz="5400" b="0" i="0" u="none" strike="noStrike" kern="1200" cap="none" spc="0" normalizeH="0" baseline="0" noProof="0">
              <a:ln>
                <a:noFill/>
              </a:ln>
              <a:solidFill>
                <a:srgbClr val="D21D1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6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B387E-78C1-741D-15B4-DC16F4871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utendørs, snø, natur, Glasialt relieff&#10;&#10;Innhold generert av kunstig intelligens kan være feil.">
            <a:extLst>
              <a:ext uri="{FF2B5EF4-FFF2-40B4-BE49-F238E27FC236}">
                <a16:creationId xmlns:a16="http://schemas.microsoft.com/office/drawing/2014/main" id="{07D5E3A4-903E-1A8F-F738-96CE512A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35105"/>
            <a:ext cx="12192000" cy="9101070"/>
          </a:xfrm>
          <a:prstGeom prst="rect">
            <a:avLst/>
          </a:prstGeom>
        </p:spPr>
      </p:pic>
      <p:pic>
        <p:nvPicPr>
          <p:cNvPr id="7" name="Bilde 6" descr="Et bilde som inneholder tekst, Font, logo, skjermbilde&#10;&#10;Automatisk generert beskrivelse">
            <a:extLst>
              <a:ext uri="{FF2B5EF4-FFF2-40B4-BE49-F238E27FC236}">
                <a16:creationId xmlns:a16="http://schemas.microsoft.com/office/drawing/2014/main" id="{2E0756EB-DFCF-061A-7B84-80B813AB9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388" y="321733"/>
            <a:ext cx="1729877" cy="352266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4B7535E2-97B2-FCB4-0B11-699D5DF8BD7E}"/>
              </a:ext>
            </a:extLst>
          </p:cNvPr>
          <p:cNvSpPr txBox="1"/>
          <p:nvPr/>
        </p:nvSpPr>
        <p:spPr>
          <a:xfrm>
            <a:off x="842395" y="1572686"/>
            <a:ext cx="10507209" cy="3693319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pPr lvl="0"/>
            <a:r>
              <a:rPr lang="nb-NO" sz="2400" b="1"/>
              <a:t>Medlemmer:</a:t>
            </a:r>
            <a:r>
              <a:rPr lang="nb-NO" sz="2400"/>
              <a:t> nå målet 25.000, sikre lojalitet og fordelsprogram.</a:t>
            </a:r>
          </a:p>
          <a:p>
            <a:pPr lvl="0"/>
            <a:r>
              <a:rPr lang="nb-NO" sz="2400" b="1"/>
              <a:t>Hytter:</a:t>
            </a:r>
            <a:r>
              <a:rPr lang="nb-NO" sz="2400"/>
              <a:t> </a:t>
            </a:r>
            <a:r>
              <a:rPr lang="nb-NO" sz="2400" err="1"/>
              <a:t>Græslihytta</a:t>
            </a:r>
            <a:r>
              <a:rPr lang="nb-NO" sz="2400"/>
              <a:t> og </a:t>
            </a:r>
            <a:r>
              <a:rPr lang="nb-NO" sz="2400" err="1"/>
              <a:t>Orkelsjøhytta</a:t>
            </a:r>
            <a:r>
              <a:rPr lang="nb-NO" sz="2400"/>
              <a:t> ferdig restaurert. 70 % reduksjon fossilt brensel, full utfasing engangsartikler.</a:t>
            </a:r>
          </a:p>
          <a:p>
            <a:pPr lvl="0"/>
            <a:r>
              <a:rPr lang="nb-NO" sz="2400" b="1"/>
              <a:t>Frivillighet:</a:t>
            </a:r>
            <a:r>
              <a:rPr lang="nb-NO" sz="2400"/>
              <a:t> +25 % innsats oppnådd, sikre langsiktig trivsel.</a:t>
            </a:r>
          </a:p>
          <a:p>
            <a:pPr lvl="0"/>
            <a:r>
              <a:rPr lang="nb-NO" sz="2400" b="1"/>
              <a:t>Aktiviteter:</a:t>
            </a:r>
            <a:r>
              <a:rPr lang="nb-NO" sz="2400"/>
              <a:t> stabile på høyt nivå, utvikle fjellsport/spesialtilbud </a:t>
            </a:r>
            <a:r>
              <a:rPr lang="nb-NO" sz="2400" err="1"/>
              <a:t>iht</a:t>
            </a:r>
            <a:r>
              <a:rPr lang="nb-NO" sz="2400"/>
              <a:t> medlemsbehov.</a:t>
            </a:r>
          </a:p>
          <a:p>
            <a:pPr lvl="0"/>
            <a:r>
              <a:rPr lang="nb-NO" sz="2400" b="1"/>
              <a:t>Samfunnsrolle:</a:t>
            </a:r>
            <a:r>
              <a:rPr lang="nb-NO" sz="2400"/>
              <a:t> TT som tydelig samfunnsaktør, videreutvikle </a:t>
            </a:r>
            <a:r>
              <a:rPr lang="nb-NO" sz="2400" err="1"/>
              <a:t>ReTuren</a:t>
            </a:r>
            <a:r>
              <a:rPr lang="nb-NO" sz="2400"/>
              <a:t>.</a:t>
            </a:r>
          </a:p>
          <a:p>
            <a:pPr lvl="0"/>
            <a:r>
              <a:rPr lang="nb-NO" sz="2400" b="1"/>
              <a:t>Kommunikasjon:</a:t>
            </a:r>
            <a:r>
              <a:rPr lang="nb-NO" sz="2400"/>
              <a:t> styrke posisjon i samfunnsdebatten, vise bærekraftresultater.</a:t>
            </a:r>
          </a:p>
          <a:p>
            <a:pPr lvl="0"/>
            <a:r>
              <a:rPr lang="nb-NO" sz="2400" b="1"/>
              <a:t>Økonomi:</a:t>
            </a:r>
            <a:r>
              <a:rPr lang="nb-NO" sz="2400"/>
              <a:t> bærekraftig drift, stabil buffer.</a:t>
            </a:r>
          </a:p>
          <a:p>
            <a:pPr lvl="0"/>
            <a:r>
              <a:rPr lang="nb-NO" sz="2400" b="1"/>
              <a:t>Trondheimsmarka:</a:t>
            </a:r>
            <a:r>
              <a:rPr lang="nb-NO" sz="2400"/>
              <a:t> fullt utviklet tilbud, forankret samarbeid med kommune og frivillighet.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29C4F-A282-FBEA-991A-2F5DACFB61B4}"/>
              </a:ext>
            </a:extLst>
          </p:cNvPr>
          <p:cNvSpPr txBox="1">
            <a:spLocks/>
          </p:cNvSpPr>
          <p:nvPr/>
        </p:nvSpPr>
        <p:spPr>
          <a:xfrm>
            <a:off x="929824" y="324033"/>
            <a:ext cx="6580248" cy="944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nb-NO" sz="5400" noProof="0">
                <a:solidFill>
                  <a:srgbClr val="D21D10"/>
                </a:solidFill>
                <a:latin typeface="Calibri"/>
                <a:ea typeface="Calibri"/>
                <a:cs typeface="Calibri"/>
              </a:rPr>
              <a:t>Konsolidering 29-30 </a:t>
            </a:r>
            <a:endParaRPr lang="nb-NO" sz="5400" b="0" i="0" u="none" strike="noStrike" kern="1200" cap="none" spc="0" normalizeH="0" baseline="0" noProof="0">
              <a:ln>
                <a:noFill/>
              </a:ln>
              <a:solidFill>
                <a:srgbClr val="D21D1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1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AAC60-E3BF-4B9D-7E65-387BCEAFD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FFF489D3-D4D7-1AFC-FB71-E68679668DA7}"/>
              </a:ext>
            </a:extLst>
          </p:cNvPr>
          <p:cNvSpPr txBox="1"/>
          <p:nvPr/>
        </p:nvSpPr>
        <p:spPr>
          <a:xfrm>
            <a:off x="5845260" y="1923842"/>
            <a:ext cx="5745961" cy="4093428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pPr>
              <a:defRPr/>
            </a:pPr>
            <a:r>
              <a:rPr lang="nb-NO" sz="2400" b="1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Trondheimsmarka</a:t>
            </a:r>
            <a:br>
              <a:rPr lang="nb-NO" sz="2400" b="1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</a:br>
            <a:endParaRPr lang="nb-NO" b="1" noProof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Calibri"/>
            </a:endParaRPr>
          </a:p>
          <a:p>
            <a:pPr>
              <a:defRPr/>
            </a:pPr>
            <a:r>
              <a:rPr lang="nb-NO" sz="2800"/>
              <a:t>Overnattingstilbud i marka, videreutvikling av Rønningen </a:t>
            </a:r>
            <a:r>
              <a:rPr lang="nb-NO" sz="2800" err="1"/>
              <a:t>friluftsarena</a:t>
            </a:r>
            <a:r>
              <a:rPr lang="nb-NO" sz="2800"/>
              <a:t>, samarbeid med Trondheim kommune, styrket frivillighet i merking, og aktiviteter.</a:t>
            </a:r>
            <a:br>
              <a:rPr lang="nb-NO" sz="2800"/>
            </a:br>
            <a:r>
              <a:rPr lang="nb-NO" sz="2800"/>
              <a:t>(</a:t>
            </a:r>
            <a:r>
              <a:rPr lang="nb-NO" sz="2800" i="1"/>
              <a:t>Leverer på: </a:t>
            </a:r>
            <a:r>
              <a:rPr lang="en-US" sz="2800" i="1"/>
              <a:t>🔵</a:t>
            </a:r>
            <a:r>
              <a:rPr lang="nb-NO" sz="2800" i="1"/>
              <a:t> Aktiviteter, </a:t>
            </a:r>
            <a:r>
              <a:rPr lang="en-US" sz="2800" i="1"/>
              <a:t>🟢</a:t>
            </a:r>
            <a:r>
              <a:rPr lang="nb-NO" sz="2800" i="1"/>
              <a:t> Hytter, </a:t>
            </a:r>
            <a:r>
              <a:rPr lang="en-US" sz="2800" i="1"/>
              <a:t>🟠</a:t>
            </a:r>
            <a:r>
              <a:rPr lang="nb-NO" sz="2800" i="1"/>
              <a:t> Frivillighet, </a:t>
            </a:r>
            <a:r>
              <a:rPr lang="en-US" sz="2800" i="1"/>
              <a:t>🔴</a:t>
            </a:r>
            <a:r>
              <a:rPr lang="nb-NO" sz="2800" i="1"/>
              <a:t> Samfunnsrolle</a:t>
            </a:r>
            <a:r>
              <a:rPr lang="nb-NO" sz="2800"/>
              <a:t>)</a:t>
            </a:r>
            <a:endParaRPr lang="nb-NO" sz="2800" noProof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710F3C-66C7-2B29-6B6E-5BFF49085B0A}"/>
              </a:ext>
            </a:extLst>
          </p:cNvPr>
          <p:cNvSpPr txBox="1">
            <a:spLocks/>
          </p:cNvSpPr>
          <p:nvPr/>
        </p:nvSpPr>
        <p:spPr>
          <a:xfrm>
            <a:off x="6521402" y="796258"/>
            <a:ext cx="5348862" cy="944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nb-NO" sz="5400" b="0" i="0" u="none" strike="noStrike" kern="1200" cap="none" spc="0" normalizeH="0" baseline="0">
                <a:ln>
                  <a:noFill/>
                </a:ln>
                <a:solidFill>
                  <a:srgbClr val="D21D1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Spesielle satsinger</a:t>
            </a:r>
            <a:endParaRPr lang="nb-NO" sz="5400" b="0" i="0" u="none" strike="noStrike" kern="1200" cap="none" spc="0" normalizeH="0" baseline="0" noProof="0">
              <a:ln>
                <a:noFill/>
              </a:ln>
              <a:solidFill>
                <a:srgbClr val="D21D1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3" name="Bilde 2" descr="Et bilde som inneholder tekst, foss, utendørs, vandring&#10;&#10;Innhold generert av kunstig intelligens kan være feil.">
            <a:extLst>
              <a:ext uri="{FF2B5EF4-FFF2-40B4-BE49-F238E27FC236}">
                <a16:creationId xmlns:a16="http://schemas.microsoft.com/office/drawing/2014/main" id="{8D27F15A-65FB-5DC5-ED4F-7702C8A3C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0000">
            <a:off x="797942" y="610121"/>
            <a:ext cx="4067026" cy="56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4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7E8E6-EF8F-4964-416C-296651E37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51719AED-81B3-6144-7AB1-EEFA32775C85}"/>
              </a:ext>
            </a:extLst>
          </p:cNvPr>
          <p:cNvSpPr txBox="1"/>
          <p:nvPr/>
        </p:nvSpPr>
        <p:spPr>
          <a:xfrm>
            <a:off x="5845260" y="1923842"/>
            <a:ext cx="5745961" cy="4339650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pPr>
              <a:defRPr/>
            </a:pPr>
            <a:r>
              <a:rPr lang="nb-NO" sz="2400" b="1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Bærekraftig vekst</a:t>
            </a:r>
            <a:br>
              <a:rPr lang="nb-NO" sz="2400" b="1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</a:br>
            <a:endParaRPr lang="nb-NO" b="1" noProof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Calibri"/>
            </a:endParaRPr>
          </a:p>
          <a:p>
            <a:r>
              <a:rPr lang="nb-NO" sz="2000"/>
              <a:t>Gjevilvasshytta med som flaskehals i Trekanten med behov for økt kapasitet med småhus.</a:t>
            </a:r>
            <a:br>
              <a:rPr lang="nb-NO" sz="2000"/>
            </a:br>
            <a:r>
              <a:rPr lang="nb-NO" sz="2000"/>
              <a:t>Nedalshytta som fyrtårn gjennom ny arkitektur og opplevelse. </a:t>
            </a:r>
          </a:p>
          <a:p>
            <a:r>
              <a:rPr lang="nb-NO" sz="2000"/>
              <a:t>Utbygging av solcelleanlegg, og mer effektive energiløsninger på de betjente hyttene som er avhengig av aggregat.</a:t>
            </a:r>
          </a:p>
          <a:p>
            <a:r>
              <a:rPr lang="nb-NO" sz="2000"/>
              <a:t>Styrket kollektivtilbud (bussruter) til Trollheimen og Sylan som gjør turkonsepter som Trekanten i Trollheimen, Norge på tvers ol mer tilgjengelige.</a:t>
            </a:r>
            <a:br>
              <a:rPr lang="nb-NO" sz="2000"/>
            </a:br>
            <a:r>
              <a:rPr lang="nb-NO" sz="2000"/>
              <a:t>(</a:t>
            </a:r>
            <a:r>
              <a:rPr lang="nb-NO" sz="2000" i="1"/>
              <a:t>Leverer på: </a:t>
            </a:r>
            <a:r>
              <a:rPr lang="en-US" sz="2000" i="1"/>
              <a:t>🟢</a:t>
            </a:r>
            <a:r>
              <a:rPr lang="nb-NO" sz="2000" i="1"/>
              <a:t> Hytter, </a:t>
            </a:r>
            <a:r>
              <a:rPr lang="en-US" sz="2000" i="1"/>
              <a:t>🔵</a:t>
            </a:r>
            <a:r>
              <a:rPr lang="nb-NO" sz="2000" i="1"/>
              <a:t> Aktiviteter, </a:t>
            </a:r>
            <a:r>
              <a:rPr lang="en-US" sz="2000" i="1"/>
              <a:t>🔴</a:t>
            </a:r>
            <a:r>
              <a:rPr lang="nb-NO" sz="2000" i="1"/>
              <a:t> Samfunnsrolle</a:t>
            </a:r>
            <a:r>
              <a:rPr lang="nb-NO" sz="2000"/>
              <a:t>)</a:t>
            </a:r>
            <a:endParaRPr lang="nb-NO" sz="2000" noProof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9E0DCF-420C-FBF2-21FF-14A8366106EE}"/>
              </a:ext>
            </a:extLst>
          </p:cNvPr>
          <p:cNvSpPr txBox="1">
            <a:spLocks/>
          </p:cNvSpPr>
          <p:nvPr/>
        </p:nvSpPr>
        <p:spPr>
          <a:xfrm>
            <a:off x="6521402" y="796258"/>
            <a:ext cx="5348862" cy="944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nb-NO" sz="5400" b="0" i="0" u="none" strike="noStrike" kern="1200" cap="none" spc="0" normalizeH="0" baseline="0">
                <a:ln>
                  <a:noFill/>
                </a:ln>
                <a:solidFill>
                  <a:srgbClr val="D21D1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Spesielle satsinger</a:t>
            </a:r>
            <a:endParaRPr lang="nb-NO" sz="5400" b="0" i="0" u="none" strike="noStrike" kern="1200" cap="none" spc="0" normalizeH="0" baseline="0" noProof="0">
              <a:ln>
                <a:noFill/>
              </a:ln>
              <a:solidFill>
                <a:srgbClr val="D21D1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3" name="Bilde 2" descr="Et bilde som inneholder tekst, foss, utendørs, vandring&#10;&#10;Innhold generert av kunstig intelligens kan være feil.">
            <a:extLst>
              <a:ext uri="{FF2B5EF4-FFF2-40B4-BE49-F238E27FC236}">
                <a16:creationId xmlns:a16="http://schemas.microsoft.com/office/drawing/2014/main" id="{E9BDD900-9215-1AB9-337F-9E42F8AA9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0000">
            <a:off x="797942" y="610121"/>
            <a:ext cx="4067026" cy="56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9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7D4F0-7565-5392-B759-D83C184FD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0D8BC548-E48F-B166-1355-65719CD2A7DE}"/>
              </a:ext>
            </a:extLst>
          </p:cNvPr>
          <p:cNvSpPr txBox="1"/>
          <p:nvPr/>
        </p:nvSpPr>
        <p:spPr>
          <a:xfrm>
            <a:off x="5501391" y="1903751"/>
            <a:ext cx="6037438" cy="4985980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r>
              <a:rPr lang="nb-NO" sz="2800" b="1"/>
              <a:t>Medlemsvekst og kommunikasjon</a:t>
            </a:r>
          </a:p>
          <a:p>
            <a:endParaRPr lang="nb-NO" sz="2800" b="1"/>
          </a:p>
          <a:p>
            <a:r>
              <a:rPr lang="nb-NO" sz="2400"/>
              <a:t>Markedsføre medlemskapet som inngangsbillett til aktiviteter og opplevelser, fremheve hyttene som attraksjoner, profilere turkonsepter, inspirere digitalt gjennom historiefortellinger til deltakelse.</a:t>
            </a:r>
          </a:p>
          <a:p>
            <a:endParaRPr lang="nb-NO" sz="2400"/>
          </a:p>
          <a:p>
            <a:r>
              <a:rPr lang="nb-NO" sz="2400"/>
              <a:t>Sørge for et solid tilbud</a:t>
            </a:r>
          </a:p>
          <a:p>
            <a:endParaRPr lang="nb-NO" sz="2400"/>
          </a:p>
          <a:p>
            <a:r>
              <a:rPr lang="nb-NO" sz="2400"/>
              <a:t>Medlemslojalitet gjennom å være en troverdig samfunnsaktør</a:t>
            </a:r>
            <a:br>
              <a:rPr lang="nb-NO" sz="2800"/>
            </a:br>
            <a:endParaRPr lang="nb-NO" sz="28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9AD3F0-699B-F728-2FA1-DEDC98F15AC5}"/>
              </a:ext>
            </a:extLst>
          </p:cNvPr>
          <p:cNvSpPr txBox="1">
            <a:spLocks/>
          </p:cNvSpPr>
          <p:nvPr/>
        </p:nvSpPr>
        <p:spPr>
          <a:xfrm>
            <a:off x="6521402" y="796258"/>
            <a:ext cx="5348862" cy="944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nb-NO" sz="5400" b="0" i="0" u="none" strike="noStrike" kern="1200" cap="none" spc="0" normalizeH="0" baseline="0">
                <a:ln>
                  <a:noFill/>
                </a:ln>
                <a:solidFill>
                  <a:srgbClr val="D21D1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Spesielle satsinger</a:t>
            </a:r>
            <a:endParaRPr lang="nb-NO" sz="5400" b="0" i="0" u="none" strike="noStrike" kern="1200" cap="none" spc="0" normalizeH="0" baseline="0" noProof="0">
              <a:ln>
                <a:noFill/>
              </a:ln>
              <a:solidFill>
                <a:srgbClr val="D21D1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3" name="Bilde 2" descr="Et bilde som inneholder tekst, foss, utendørs, vandring&#10;&#10;Innhold generert av kunstig intelligens kan være feil.">
            <a:extLst>
              <a:ext uri="{FF2B5EF4-FFF2-40B4-BE49-F238E27FC236}">
                <a16:creationId xmlns:a16="http://schemas.microsoft.com/office/drawing/2014/main" id="{66B39139-2A4C-B3FB-DB38-7303427DD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0000">
            <a:off x="797942" y="610121"/>
            <a:ext cx="4067026" cy="56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0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82699-ECAC-A36B-0911-9A87F8761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59496C5F-D398-5CB2-27BE-F8F7DBB206B5}"/>
              </a:ext>
            </a:extLst>
          </p:cNvPr>
          <p:cNvSpPr txBox="1"/>
          <p:nvPr/>
        </p:nvSpPr>
        <p:spPr>
          <a:xfrm>
            <a:off x="5845260" y="1923842"/>
            <a:ext cx="5745961" cy="3447098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r>
              <a:rPr lang="nb-NO" sz="2800" b="1"/>
              <a:t>Attraktive møteplasser på hyttene</a:t>
            </a:r>
            <a:br>
              <a:rPr lang="nb-NO" sz="2800"/>
            </a:br>
            <a:r>
              <a:rPr lang="nb-NO" sz="2800"/>
              <a:t>Utvikle hyttene til levende møteplasser gjennom temauker, aktivitetsopplegg, </a:t>
            </a:r>
            <a:r>
              <a:rPr lang="nb-NO" sz="2800" err="1"/>
              <a:t>seniorcamper</a:t>
            </a:r>
            <a:r>
              <a:rPr lang="nb-NO" sz="2800"/>
              <a:t>, bedrifter tilbud for single og videreutvikling av familietilbud.</a:t>
            </a:r>
            <a:br>
              <a:rPr lang="nb-NO" sz="2800"/>
            </a:br>
            <a:r>
              <a:rPr lang="nb-NO" sz="2800"/>
              <a:t>(</a:t>
            </a:r>
            <a:r>
              <a:rPr lang="nb-NO" sz="2800" i="1"/>
              <a:t>Leverer på: </a:t>
            </a:r>
            <a:r>
              <a:rPr lang="en-US" sz="2800" i="1"/>
              <a:t>🔵</a:t>
            </a:r>
            <a:r>
              <a:rPr lang="nb-NO" sz="2800" i="1"/>
              <a:t> Aktiviteter, </a:t>
            </a:r>
            <a:r>
              <a:rPr lang="en-US" sz="2800" i="1"/>
              <a:t>🟢</a:t>
            </a:r>
            <a:r>
              <a:rPr lang="nb-NO" sz="2800" i="1"/>
              <a:t> Hytter, </a:t>
            </a:r>
            <a:r>
              <a:rPr lang="en-US" sz="2800" i="1"/>
              <a:t>🟠</a:t>
            </a:r>
            <a:r>
              <a:rPr lang="nb-NO" sz="2800" i="1"/>
              <a:t> Frivillighet</a:t>
            </a:r>
            <a:r>
              <a:rPr lang="nb-NO" sz="2800"/>
              <a:t>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1F79D8-297F-AA91-BC9E-7161E1230514}"/>
              </a:ext>
            </a:extLst>
          </p:cNvPr>
          <p:cNvSpPr txBox="1">
            <a:spLocks/>
          </p:cNvSpPr>
          <p:nvPr/>
        </p:nvSpPr>
        <p:spPr>
          <a:xfrm>
            <a:off x="6521402" y="796258"/>
            <a:ext cx="5348862" cy="944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nb-NO" sz="5400" b="0" i="0" u="none" strike="noStrike" kern="1200" cap="none" spc="0" normalizeH="0" baseline="0">
                <a:ln>
                  <a:noFill/>
                </a:ln>
                <a:solidFill>
                  <a:srgbClr val="D21D1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Spesielle satsinger</a:t>
            </a:r>
            <a:endParaRPr lang="nb-NO" sz="5400" b="0" i="0" u="none" strike="noStrike" kern="1200" cap="none" spc="0" normalizeH="0" baseline="0" noProof="0">
              <a:ln>
                <a:noFill/>
              </a:ln>
              <a:solidFill>
                <a:srgbClr val="D21D1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3" name="Bilde 2" descr="Et bilde som inneholder tekst, foss, utendørs, vandring&#10;&#10;Innhold generert av kunstig intelligens kan være feil.">
            <a:extLst>
              <a:ext uri="{FF2B5EF4-FFF2-40B4-BE49-F238E27FC236}">
                <a16:creationId xmlns:a16="http://schemas.microsoft.com/office/drawing/2014/main" id="{96C5A349-EB2F-D3F7-B269-8B7C03233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0000">
            <a:off x="797942" y="610121"/>
            <a:ext cx="4067026" cy="56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3A566-87CF-E598-BCF5-9199A9139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D0E15E95-176A-06A6-1184-1BE235C7712B}"/>
              </a:ext>
            </a:extLst>
          </p:cNvPr>
          <p:cNvSpPr txBox="1"/>
          <p:nvPr/>
        </p:nvSpPr>
        <p:spPr>
          <a:xfrm>
            <a:off x="5845260" y="1923842"/>
            <a:ext cx="5745961" cy="3600986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pPr>
              <a:defRPr/>
            </a:pPr>
            <a:r>
              <a:rPr lang="nb-NO" sz="2400" b="1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Organisasjon, økonomi og kommunikasjon</a:t>
            </a:r>
            <a:br>
              <a:rPr lang="nb-NO" sz="2400" b="1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</a:br>
            <a:endParaRPr lang="nb-NO" b="1" noProof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Calibri"/>
            </a:endParaRPr>
          </a:p>
          <a:p>
            <a:pPr>
              <a:defRPr/>
            </a:pPr>
            <a:r>
              <a:rPr lang="nb-NO" sz="2400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TT skal tilpasse organisasjonen løpende for å møte utviklingen i vårt tilbud og de ytre rammebetingelsene. En bærekraftig økonomi, rekruttering og utvikling av riktig kompetanse er avgjørende for å nå våre mål. </a:t>
            </a:r>
            <a:br>
              <a:rPr lang="nb-NO" sz="2400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</a:br>
            <a:r>
              <a:rPr lang="nb-NO" sz="2400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Effektiv kommunikasjon er en nøkkel for å realisere TTs ambisjoner. </a:t>
            </a:r>
            <a:endParaRPr lang="nb-NO" sz="2400" noProof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5CE398-822D-F1F4-656F-6BA5B619290A}"/>
              </a:ext>
            </a:extLst>
          </p:cNvPr>
          <p:cNvSpPr txBox="1">
            <a:spLocks/>
          </p:cNvSpPr>
          <p:nvPr/>
        </p:nvSpPr>
        <p:spPr>
          <a:xfrm>
            <a:off x="6521402" y="796258"/>
            <a:ext cx="5348862" cy="944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nb-NO" sz="5400" noProof="0">
                <a:solidFill>
                  <a:srgbClr val="D21D10"/>
                </a:solidFill>
                <a:latin typeface="Calibri"/>
                <a:ea typeface="Calibri"/>
                <a:cs typeface="Calibri"/>
              </a:rPr>
              <a:t>Virkemidlene</a:t>
            </a:r>
            <a:endParaRPr lang="nb-NO" sz="5400" b="0" i="0" u="none" strike="noStrike" kern="1200" cap="none" spc="0" normalizeH="0" baseline="0" noProof="0">
              <a:ln>
                <a:noFill/>
              </a:ln>
              <a:solidFill>
                <a:srgbClr val="D21D1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3" name="Bilde 2" descr="Et bilde som inneholder tekst, foss, utendørs, vandring&#10;&#10;Innhold generert av kunstig intelligens kan være feil.">
            <a:extLst>
              <a:ext uri="{FF2B5EF4-FFF2-40B4-BE49-F238E27FC236}">
                <a16:creationId xmlns:a16="http://schemas.microsoft.com/office/drawing/2014/main" id="{D930BD1C-3A71-5022-96C8-D413D814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0000">
            <a:off x="797942" y="610121"/>
            <a:ext cx="4067026" cy="56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9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D97D3-03C2-EF4A-A729-531107698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F63042D7-8A0B-2A2D-B558-B4D161B8B83C}"/>
              </a:ext>
            </a:extLst>
          </p:cNvPr>
          <p:cNvSpPr txBox="1"/>
          <p:nvPr/>
        </p:nvSpPr>
        <p:spPr>
          <a:xfrm>
            <a:off x="5845260" y="1923842"/>
            <a:ext cx="5745961" cy="4308872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/>
              <a:t>Investering i en leder for aktivitetsområdet vil gi oss god kraft i arbeidet med aktivitet og frivillighet i de neste årene. Denne satsingen vil kreve en økt prosjektportefølje, og høyere deltakelse.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/>
              <a:t>Styrking av kommunikasjonsarbeidet med mer midler til markedsføring, og en prosjektstilling for styrking av nettsider og UT. </a:t>
            </a:r>
            <a:r>
              <a:rPr lang="nb-NO" sz="2000" err="1"/>
              <a:t>no</a:t>
            </a:r>
            <a:r>
              <a:rPr lang="nb-NO" sz="2000"/>
              <a:t> vil bidra til å realisere målsetningene på kort sikt. Sannsynlig med behov for styrking av arbeidet utover i perioden.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/>
              <a:t>En administrasjonsressurs som er innført for å håndtere økt administrasjon og betydelig vekst i hyttebesøket er på kort sikt tilstrekkelig, men avgjørende.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F72B77-DC7A-B9D1-E887-8C369FBC1C2E}"/>
              </a:ext>
            </a:extLst>
          </p:cNvPr>
          <p:cNvSpPr txBox="1">
            <a:spLocks/>
          </p:cNvSpPr>
          <p:nvPr/>
        </p:nvSpPr>
        <p:spPr>
          <a:xfrm>
            <a:off x="5666282" y="796258"/>
            <a:ext cx="6203982" cy="944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nb-NO" sz="3600" noProof="0">
                <a:solidFill>
                  <a:srgbClr val="D21D10"/>
                </a:solidFill>
                <a:latin typeface="Calibri"/>
                <a:ea typeface="Calibri"/>
                <a:cs typeface="Calibri"/>
              </a:rPr>
              <a:t>Budsjettmessige konsekvenser</a:t>
            </a:r>
            <a:endParaRPr lang="nb-NO" sz="3600" b="0" i="0" u="none" strike="noStrike" kern="1200" cap="none" spc="0" normalizeH="0" baseline="0" noProof="0">
              <a:ln>
                <a:noFill/>
              </a:ln>
              <a:solidFill>
                <a:srgbClr val="D21D1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3" name="Bilde 2" descr="Et bilde som inneholder tekst, foss, utendørs, vandring&#10;&#10;Innhold generert av kunstig intelligens kan være feil.">
            <a:extLst>
              <a:ext uri="{FF2B5EF4-FFF2-40B4-BE49-F238E27FC236}">
                <a16:creationId xmlns:a16="http://schemas.microsoft.com/office/drawing/2014/main" id="{36ACC4C6-EC21-2983-9861-F90A1D1AC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0000">
            <a:off x="797942" y="610121"/>
            <a:ext cx="4067026" cy="56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77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D2306-6EDE-2C62-5490-730708F2E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647F89A7-C702-99C7-B140-0B7289813E75}"/>
              </a:ext>
            </a:extLst>
          </p:cNvPr>
          <p:cNvSpPr txBox="1"/>
          <p:nvPr/>
        </p:nvSpPr>
        <p:spPr>
          <a:xfrm>
            <a:off x="5666282" y="1648918"/>
            <a:ext cx="5924939" cy="4686411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store ambisjonene for å realisere nye hytter, og større rehabiliteringsprosjekter vil kreve større kapasitet på prosjekt- og byggeledelse. 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Dette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løses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gjennom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ansettelse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eller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innleie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men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vil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ikke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påvirke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driftsbudsjettet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stor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grad, da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disse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ressursene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stor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grad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skal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bukes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til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5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investeringene</a:t>
            </a:r>
            <a:r>
              <a:rPr lang="en-US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 </a:t>
            </a:r>
            <a:endParaRPr lang="nb-NO" sz="2000" kern="15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2000" kern="15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Økt besøk på hyttene krever økte kostnader til varekjøp og drift/vedlikehold. Det krever også en viss økning i bemanning, men erfaringsmessig så gir økt besøk en styrking av den totale økonomien.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27F84A-3CFC-0CB9-B946-D30CE54DA920}"/>
              </a:ext>
            </a:extLst>
          </p:cNvPr>
          <p:cNvSpPr txBox="1">
            <a:spLocks/>
          </p:cNvSpPr>
          <p:nvPr/>
        </p:nvSpPr>
        <p:spPr>
          <a:xfrm>
            <a:off x="5666282" y="247747"/>
            <a:ext cx="6203982" cy="1176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nb-NO" sz="3600" noProof="0">
                <a:solidFill>
                  <a:srgbClr val="D21D10"/>
                </a:solidFill>
                <a:latin typeface="Calibri"/>
                <a:ea typeface="Calibri"/>
                <a:cs typeface="Calibri"/>
              </a:rPr>
              <a:t>Budsjettmessige konsekvenser</a:t>
            </a:r>
            <a:endParaRPr lang="nb-NO" sz="3600" b="0" i="0" u="none" strike="noStrike" kern="1200" cap="none" spc="0" normalizeH="0" baseline="0" noProof="0">
              <a:ln>
                <a:noFill/>
              </a:ln>
              <a:solidFill>
                <a:srgbClr val="D21D1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3" name="Bilde 2" descr="Et bilde som inneholder tekst, foss, utendørs, vandring&#10;&#10;Innhold generert av kunstig intelligens kan være feil.">
            <a:extLst>
              <a:ext uri="{FF2B5EF4-FFF2-40B4-BE49-F238E27FC236}">
                <a16:creationId xmlns:a16="http://schemas.microsoft.com/office/drawing/2014/main" id="{932BEAC9-1E5B-227C-3C27-261DDFD39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0000">
            <a:off x="797942" y="610121"/>
            <a:ext cx="4067026" cy="56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2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511C8C-5CEE-0670-938D-F7CBF68C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892"/>
            <a:ext cx="10515600" cy="1325563"/>
          </a:xfrm>
        </p:spPr>
        <p:txBody>
          <a:bodyPr/>
          <a:lstStyle/>
          <a:p>
            <a:r>
              <a:rPr lang="nb-NO">
                <a:solidFill>
                  <a:srgbClr val="0070C0"/>
                </a:solidFill>
              </a:rPr>
              <a:t>Rapportering gjestedøgn Betjente hytter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0976ACC-EE11-DD60-BA6C-EFACC2BCA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498" y="933430"/>
            <a:ext cx="10515600" cy="17574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/>
              <a:t>Økning på 18,1 % </a:t>
            </a:r>
          </a:p>
          <a:p>
            <a:pPr lvl="1"/>
            <a:r>
              <a:rPr lang="nb-NO" sz="2000"/>
              <a:t>Totalt 18.832 gjestedøgn (2.888 flere gjestedøgn sammenlignet med 2024)</a:t>
            </a:r>
          </a:p>
          <a:p>
            <a:r>
              <a:rPr lang="nb-NO" sz="2400"/>
              <a:t>Måltall 2031: 20.700 (vekst på 10% fra 2025)</a:t>
            </a:r>
          </a:p>
          <a:p>
            <a:pPr marL="457200" lvl="1" indent="0">
              <a:buNone/>
            </a:pPr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F8564D1-6DA1-ED99-796D-D8C582FAA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49" y="2258992"/>
            <a:ext cx="11098683" cy="38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9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F4C71-DCE0-54AB-3EDC-2F9B2CE30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9BC3C955-8CD5-409B-883B-9F3B86D45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96" y="756743"/>
            <a:ext cx="11367607" cy="508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24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D34EA-9AE4-E80E-BF44-F6BF713B7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BC0ADC0-8682-F5C9-C6AE-BB653693A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889" y="1"/>
            <a:ext cx="8000997" cy="61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6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BB1B2-FE06-EBE9-23FB-8E24D4DB9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CBF296D8-885A-BFD1-4FE6-BB26B1B43280}"/>
              </a:ext>
            </a:extLst>
          </p:cNvPr>
          <p:cNvSpPr txBox="1"/>
          <p:nvPr/>
        </p:nvSpPr>
        <p:spPr>
          <a:xfrm>
            <a:off x="6199429" y="2063363"/>
            <a:ext cx="5348863" cy="3693319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/>
              <a:t>21.466 medlemmer, stabilt men aldrende medlemsmasse.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/>
              <a:t>Betjente hytter ned 20 % siden 2017; selvbetjente hytter opp 40 %.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/>
              <a:t>Frivilligheten opp 5 % siden 2016, men krever bedre støtte og oppfølging.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/>
              <a:t>Aktiviteter: </a:t>
            </a:r>
            <a:r>
              <a:rPr lang="nb-NO" sz="2400" err="1"/>
              <a:t>ca</a:t>
            </a:r>
            <a:r>
              <a:rPr lang="nb-NO" sz="2400"/>
              <a:t> 2 av 10 deltar; hytter/ruter: 8 av 10 bruker.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/>
              <a:t>Økonomi: solid, men avhengig av medlemskontingent og hytteinntekter.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3935A6-622B-3E47-A628-B8BA5F54F981}"/>
              </a:ext>
            </a:extLst>
          </p:cNvPr>
          <p:cNvSpPr txBox="1">
            <a:spLocks/>
          </p:cNvSpPr>
          <p:nvPr/>
        </p:nvSpPr>
        <p:spPr>
          <a:xfrm>
            <a:off x="6521402" y="796258"/>
            <a:ext cx="5348862" cy="944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nb-NO" sz="5400" noProof="0">
                <a:solidFill>
                  <a:srgbClr val="D21D10"/>
                </a:solidFill>
                <a:latin typeface="Calibri"/>
                <a:ea typeface="Calibri"/>
                <a:cs typeface="Calibri"/>
              </a:rPr>
              <a:t>Status 2024</a:t>
            </a:r>
            <a:endParaRPr lang="nb-NO" sz="5400" b="0" i="0" u="none" strike="noStrike" kern="1200" cap="none" spc="0" normalizeH="0" baseline="0" noProof="0">
              <a:ln>
                <a:noFill/>
              </a:ln>
              <a:solidFill>
                <a:srgbClr val="D21D1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3" name="Bilde 2" descr="Et bilde som inneholder tekst, foss, utendørs, vandring&#10;&#10;Innhold generert av kunstig intelligens kan være feil.">
            <a:extLst>
              <a:ext uri="{FF2B5EF4-FFF2-40B4-BE49-F238E27FC236}">
                <a16:creationId xmlns:a16="http://schemas.microsoft.com/office/drawing/2014/main" id="{FC4BF589-CFD2-1FE3-5013-3F4487A4A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0000">
            <a:off x="885378" y="432179"/>
            <a:ext cx="4313871" cy="59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565AF-7AE6-1033-A555-3B56E133D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4EEFFF42-1717-C561-C5BF-56AFA1046889}"/>
              </a:ext>
            </a:extLst>
          </p:cNvPr>
          <p:cNvSpPr txBox="1"/>
          <p:nvPr/>
        </p:nvSpPr>
        <p:spPr>
          <a:xfrm>
            <a:off x="6199429" y="2063363"/>
            <a:ext cx="5348863" cy="4062651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pPr>
              <a:defRPr/>
            </a:pPr>
            <a:r>
              <a:rPr lang="nb-NO" sz="2400" b="1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TT skal bidra til at flere får oppleve gleden ved det enkle friluftsliv.</a:t>
            </a:r>
            <a:endParaRPr lang="nb-NO" b="1" noProof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Calibri"/>
            </a:endParaRPr>
          </a:p>
          <a:p>
            <a:pPr>
              <a:defRPr/>
            </a:pPr>
            <a:endParaRPr lang="nb-NO" sz="2400" noProof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Calibri"/>
            </a:endParaRPr>
          </a:p>
          <a:p>
            <a:pPr>
              <a:defRPr/>
            </a:pPr>
            <a:r>
              <a:rPr lang="nb-NO" sz="2400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1. Øke antall medlemmer til 25.000 </a:t>
            </a:r>
            <a:endParaRPr lang="nb-NO" sz="2400" noProof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Calibri"/>
            </a:endParaRPr>
          </a:p>
          <a:p>
            <a:pPr>
              <a:defRPr/>
            </a:pPr>
            <a:r>
              <a:rPr lang="nb-NO" sz="2400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2. Øke besøket på TT-hyttene med 30% </a:t>
            </a:r>
            <a:endParaRPr lang="nb-NO" sz="2400" noProof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Calibri"/>
            </a:endParaRPr>
          </a:p>
          <a:p>
            <a:pPr>
              <a:defRPr/>
            </a:pPr>
            <a:r>
              <a:rPr lang="nb-NO" sz="2400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3. Øke deltakelsen på turer, kurs og arrangement med 30% </a:t>
            </a:r>
            <a:endParaRPr lang="nb-NO" noProof="0">
              <a:solidFill>
                <a:prstClr val="black">
                  <a:lumMod val="75000"/>
                  <a:lumOff val="25000"/>
                </a:prstClr>
              </a:solidFill>
              <a:ea typeface="Calibri" panose="020F0502020204030204"/>
              <a:cs typeface="Calibri" panose="020F0502020204030204"/>
            </a:endParaRPr>
          </a:p>
          <a:p>
            <a:pPr>
              <a:defRPr/>
            </a:pPr>
            <a:r>
              <a:rPr lang="nb-NO" sz="2400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4. Øke antall timer frivillig innsats i TT med 25% </a:t>
            </a:r>
            <a:endParaRPr lang="nb-NO" noProof="0">
              <a:solidFill>
                <a:prstClr val="black">
                  <a:lumMod val="75000"/>
                  <a:lumOff val="25000"/>
                </a:prstClr>
              </a:solidFill>
              <a:ea typeface="Calibri" panose="020F0502020204030204"/>
              <a:cs typeface="Calibri" panose="020F0502020204030204"/>
            </a:endParaRPr>
          </a:p>
          <a:p>
            <a:pPr>
              <a:defRPr/>
            </a:pPr>
            <a:r>
              <a:rPr lang="nb-NO" sz="2400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5. Være en tydelig stemme for natur, friluftsliv og frivillighet </a:t>
            </a:r>
            <a:endParaRPr lang="nb-NO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맑은 고딕"/>
              <a:cs typeface="Calibri Ligh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C01FC-C1F6-C3A3-1333-3E8B7AA96954}"/>
              </a:ext>
            </a:extLst>
          </p:cNvPr>
          <p:cNvSpPr txBox="1">
            <a:spLocks/>
          </p:cNvSpPr>
          <p:nvPr/>
        </p:nvSpPr>
        <p:spPr>
          <a:xfrm>
            <a:off x="6521402" y="796258"/>
            <a:ext cx="5348862" cy="944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nb-NO" sz="5400" noProof="0">
                <a:solidFill>
                  <a:srgbClr val="D21D10"/>
                </a:solidFill>
                <a:latin typeface="Calibri"/>
                <a:ea typeface="Calibri"/>
                <a:cs typeface="Calibri"/>
              </a:rPr>
              <a:t>Hovedmål</a:t>
            </a:r>
            <a:endParaRPr lang="nb-NO" sz="5400" b="0" i="0" u="none" strike="noStrike" kern="1200" cap="none" spc="0" normalizeH="0" baseline="0" noProof="0">
              <a:ln>
                <a:noFill/>
              </a:ln>
              <a:solidFill>
                <a:srgbClr val="D21D1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3" name="Bilde 2" descr="Et bilde som inneholder tekst, foss, utendørs, vandring&#10;&#10;Innhold generert av kunstig intelligens kan være feil.">
            <a:extLst>
              <a:ext uri="{FF2B5EF4-FFF2-40B4-BE49-F238E27FC236}">
                <a16:creationId xmlns:a16="http://schemas.microsoft.com/office/drawing/2014/main" id="{600BFC34-CA7D-48E4-2E41-64495CF43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0000">
            <a:off x="885378" y="432179"/>
            <a:ext cx="4313871" cy="59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95903-579A-F2B7-6947-BC378FC25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utendørs, snø, natur, Glasialt relieff&#10;&#10;Innhold generert av kunstig intelligens kan være feil.">
            <a:extLst>
              <a:ext uri="{FF2B5EF4-FFF2-40B4-BE49-F238E27FC236}">
                <a16:creationId xmlns:a16="http://schemas.microsoft.com/office/drawing/2014/main" id="{225C637C-DD7D-2562-C0A3-DB2824E26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35105"/>
            <a:ext cx="12192000" cy="9101070"/>
          </a:xfrm>
          <a:prstGeom prst="rect">
            <a:avLst/>
          </a:prstGeom>
        </p:spPr>
      </p:pic>
      <p:pic>
        <p:nvPicPr>
          <p:cNvPr id="7" name="Bilde 6" descr="Et bilde som inneholder tekst, Font, logo, skjermbilde&#10;&#10;Automatisk generert beskrivelse">
            <a:extLst>
              <a:ext uri="{FF2B5EF4-FFF2-40B4-BE49-F238E27FC236}">
                <a16:creationId xmlns:a16="http://schemas.microsoft.com/office/drawing/2014/main" id="{A1F26CA7-B55E-10B8-657B-61C4E4169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388" y="321733"/>
            <a:ext cx="1729877" cy="352266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D79DC73A-9F82-2C88-F8A6-12515C181EF6}"/>
              </a:ext>
            </a:extLst>
          </p:cNvPr>
          <p:cNvSpPr txBox="1"/>
          <p:nvPr/>
        </p:nvSpPr>
        <p:spPr>
          <a:xfrm>
            <a:off x="854697" y="1601870"/>
            <a:ext cx="5348863" cy="2215991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pPr>
              <a:defRPr/>
            </a:pPr>
            <a:r>
              <a:rPr lang="nb-NO" sz="2400" noProof="0">
                <a:ea typeface="+mn-lt"/>
                <a:cs typeface="+mn-lt"/>
              </a:rPr>
              <a:t>AMBISJON 1: </a:t>
            </a:r>
            <a:endParaRPr lang="nb-NO" noProof="0">
              <a:ea typeface="Calibri"/>
              <a:cs typeface="Calibri"/>
            </a:endParaRPr>
          </a:p>
          <a:p>
            <a:pPr>
              <a:defRPr/>
            </a:pPr>
            <a:r>
              <a:rPr lang="nb-NO" sz="2400" noProof="0">
                <a:ea typeface="+mn-lt"/>
                <a:cs typeface="+mn-lt"/>
              </a:rPr>
              <a:t>TT skal tilby attraktive og inkluderende </a:t>
            </a:r>
            <a:endParaRPr lang="nb-NO" noProof="0">
              <a:ea typeface="Calibri"/>
              <a:cs typeface="Calibri"/>
            </a:endParaRPr>
          </a:p>
          <a:p>
            <a:pPr>
              <a:defRPr/>
            </a:pPr>
            <a:r>
              <a:rPr lang="nb-NO" sz="2400" noProof="0">
                <a:ea typeface="+mn-lt"/>
                <a:cs typeface="+mn-lt"/>
              </a:rPr>
              <a:t>aktiviteter og fremme livslang deltakelse i friluftslivet.</a:t>
            </a:r>
            <a:br>
              <a:rPr lang="nb-NO" sz="2400" noProof="0">
                <a:ea typeface="+mn-lt"/>
                <a:cs typeface="+mn-lt"/>
              </a:rPr>
            </a:br>
            <a:br>
              <a:rPr lang="nb-NO" sz="2400" noProof="0">
                <a:ea typeface="+mn-lt"/>
                <a:cs typeface="+mn-lt"/>
              </a:rPr>
            </a:br>
            <a:endParaRPr lang="nb-NO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706E71-09F8-0860-8C6D-0A00EF15155B}"/>
              </a:ext>
            </a:extLst>
          </p:cNvPr>
          <p:cNvSpPr txBox="1">
            <a:spLocks/>
          </p:cNvSpPr>
          <p:nvPr/>
        </p:nvSpPr>
        <p:spPr>
          <a:xfrm>
            <a:off x="929824" y="324033"/>
            <a:ext cx="5348862" cy="944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nb-NO" sz="5400" noProof="0">
                <a:solidFill>
                  <a:srgbClr val="D21D10"/>
                </a:solidFill>
                <a:latin typeface="Calibri"/>
                <a:ea typeface="Calibri"/>
                <a:cs typeface="Calibri"/>
              </a:rPr>
              <a:t>Ambisjonene</a:t>
            </a:r>
            <a:endParaRPr lang="nb-NO" sz="5400" b="0" i="0" u="none" strike="noStrike" kern="1200" cap="none" spc="0" normalizeH="0" baseline="0" noProof="0">
              <a:ln>
                <a:noFill/>
              </a:ln>
              <a:solidFill>
                <a:srgbClr val="D21D1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E1E2667-9E13-E748-673D-7B2428E0CE9F}"/>
              </a:ext>
            </a:extLst>
          </p:cNvPr>
          <p:cNvSpPr txBox="1"/>
          <p:nvPr/>
        </p:nvSpPr>
        <p:spPr>
          <a:xfrm>
            <a:off x="6274556" y="1601870"/>
            <a:ext cx="5348863" cy="1477328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pPr>
              <a:defRPr/>
            </a:pPr>
            <a:r>
              <a:rPr lang="nb-NO" sz="2400" noProof="0">
                <a:ea typeface="+mn-lt"/>
                <a:cs typeface="+mn-lt"/>
              </a:rPr>
              <a:t>AMBISJON 3:</a:t>
            </a:r>
            <a:endParaRPr lang="nb-NO" noProof="0">
              <a:ea typeface="+mn-lt"/>
              <a:cs typeface="+mn-lt"/>
            </a:endParaRPr>
          </a:p>
          <a:p>
            <a:pPr>
              <a:defRPr/>
            </a:pPr>
            <a:r>
              <a:rPr lang="nb-NO" sz="2400" noProof="0">
                <a:ea typeface="+mn-lt"/>
                <a:cs typeface="+mn-lt"/>
              </a:rPr>
              <a:t>TT skal være et fellesskap som flere ønsker å ta aktiv del i.</a:t>
            </a:r>
            <a:br>
              <a:rPr lang="nb-NO" sz="2400" noProof="0">
                <a:ea typeface="+mn-lt"/>
                <a:cs typeface="+mn-lt"/>
              </a:rPr>
            </a:br>
            <a:endParaRPr lang="nb-NO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858ACA6-E82A-C0CC-8FB4-E3E951A80633}"/>
              </a:ext>
            </a:extLst>
          </p:cNvPr>
          <p:cNvSpPr txBox="1"/>
          <p:nvPr/>
        </p:nvSpPr>
        <p:spPr>
          <a:xfrm>
            <a:off x="929824" y="3748349"/>
            <a:ext cx="5348863" cy="2585323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pPr>
              <a:defRPr/>
            </a:pPr>
            <a:r>
              <a:rPr lang="nb-NO" sz="2400" noProof="0">
                <a:ea typeface="+mn-lt"/>
                <a:cs typeface="+mn-lt"/>
              </a:rPr>
              <a:t>AMBISJON 2: </a:t>
            </a:r>
            <a:endParaRPr lang="nb-NO" noProof="0">
              <a:ea typeface="+mn-lt"/>
              <a:cs typeface="+mn-lt"/>
            </a:endParaRPr>
          </a:p>
          <a:p>
            <a:pPr>
              <a:defRPr/>
            </a:pPr>
            <a:r>
              <a:rPr lang="nb-NO" sz="2400" noProof="0">
                <a:ea typeface="+mn-lt"/>
                <a:cs typeface="+mn-lt"/>
              </a:rPr>
              <a:t>TT skal ta vare på, drifte og videreutvikle våre unike hytter og ruter i fjellet på en måte som inspirerer flere til å besøke hyttene.</a:t>
            </a:r>
            <a:br>
              <a:rPr lang="nb-NO" sz="2400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</a:br>
            <a:br>
              <a:rPr lang="nb-NO" sz="2400" noProof="0">
                <a:ea typeface="+mn-lt"/>
                <a:cs typeface="+mn-lt"/>
              </a:rPr>
            </a:br>
            <a:endParaRPr lang="nb-NO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55288-5644-48DD-8B1F-A6DF90CF8A3B}"/>
              </a:ext>
            </a:extLst>
          </p:cNvPr>
          <p:cNvSpPr txBox="1"/>
          <p:nvPr/>
        </p:nvSpPr>
        <p:spPr>
          <a:xfrm>
            <a:off x="6403345" y="3823475"/>
            <a:ext cx="5348863" cy="1477328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pPr>
              <a:defRPr/>
            </a:pPr>
            <a:r>
              <a:rPr lang="nb-NO" sz="2400" noProof="0">
                <a:ea typeface="+mn-lt"/>
                <a:cs typeface="+mn-lt"/>
              </a:rPr>
              <a:t>AMBISJON 4: </a:t>
            </a:r>
            <a:endParaRPr lang="nb-NO" noProof="0">
              <a:ea typeface="+mn-lt"/>
              <a:cs typeface="+mn-lt"/>
            </a:endParaRPr>
          </a:p>
          <a:p>
            <a:pPr>
              <a:defRPr/>
            </a:pPr>
            <a:r>
              <a:rPr lang="nb-NO" sz="2400" noProof="0">
                <a:ea typeface="+mn-lt"/>
                <a:cs typeface="+mn-lt"/>
              </a:rPr>
              <a:t>TT skal være en tydelig og relevant samfunnsaktør.</a:t>
            </a:r>
            <a:br>
              <a:rPr lang="nb-NO" sz="2400" noProof="0">
                <a:ea typeface="+mn-lt"/>
                <a:cs typeface="+mn-lt"/>
              </a:rPr>
            </a:br>
            <a:endParaRPr lang="nb-NO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105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8F8D1-B95D-8673-F5DF-3A2C05AB9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Font, logo, skjermbilde&#10;&#10;Automatisk generert beskrivelse">
            <a:extLst>
              <a:ext uri="{FF2B5EF4-FFF2-40B4-BE49-F238E27FC236}">
                <a16:creationId xmlns:a16="http://schemas.microsoft.com/office/drawing/2014/main" id="{2F2A920B-49AC-15DC-D93C-9692A8CB8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388" y="321733"/>
            <a:ext cx="1729877" cy="352266"/>
          </a:xfrm>
          <a:prstGeom prst="rect">
            <a:avLst/>
          </a:prstGeom>
        </p:spPr>
      </p:pic>
      <p:pic>
        <p:nvPicPr>
          <p:cNvPr id="4" name="Bilde 3" descr="Et bilde som inneholder utendørs, snø, himmel, vinter&#10;&#10;Innhold generert av kunstig intelligens kan være feil.">
            <a:extLst>
              <a:ext uri="{FF2B5EF4-FFF2-40B4-BE49-F238E27FC236}">
                <a16:creationId xmlns:a16="http://schemas.microsoft.com/office/drawing/2014/main" id="{6B8592EB-C6E8-AAAA-4A22-8F4253CE7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709" y="-659642"/>
            <a:ext cx="12311417" cy="8177283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C94EB92C-C8F3-11AC-87FC-64EB5759ACB2}"/>
              </a:ext>
            </a:extLst>
          </p:cNvPr>
          <p:cNvSpPr txBox="1"/>
          <p:nvPr/>
        </p:nvSpPr>
        <p:spPr>
          <a:xfrm>
            <a:off x="758756" y="486383"/>
            <a:ext cx="10953345" cy="6049884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pPr>
              <a:defRPr/>
            </a:pPr>
            <a:r>
              <a:rPr lang="nb-NO" sz="2200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• Målet flere medlemmer, økt omfang av frivillig innsats, flere på tur og økt besøk på hyttene.</a:t>
            </a:r>
            <a:endParaRPr lang="nb-NO" sz="2200" noProof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Calibri"/>
            </a:endParaRPr>
          </a:p>
          <a:p>
            <a:pPr>
              <a:defRPr/>
            </a:pPr>
            <a:endParaRPr lang="nb-NO" sz="2200" noProof="0">
              <a:solidFill>
                <a:prstClr val="black">
                  <a:lumMod val="75000"/>
                  <a:lumOff val="25000"/>
                </a:prstClr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nb-NO" sz="2200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• Hytter og ruter må være i god stand, og videreutvikles i takt med nye og flere brukere. Bærekraftig drift av hyttene er viktig. TT prioriterer friluftsliv i fjellet, og vil arbeide for å sikre vår legitimitet til dette gjennom ansvarsfull bruk av arealene</a:t>
            </a:r>
            <a:endParaRPr lang="nb-NO" sz="2200" noProof="0">
              <a:solidFill>
                <a:prstClr val="black">
                  <a:lumMod val="75000"/>
                  <a:lumOff val="25000"/>
                </a:prstClr>
              </a:solidFill>
              <a:ea typeface="Calibri" panose="020F0502020204030204"/>
              <a:cs typeface="Calibri" panose="020F0502020204030204"/>
            </a:endParaRPr>
          </a:p>
          <a:p>
            <a:pPr>
              <a:defRPr/>
            </a:pPr>
            <a:endParaRPr lang="nb-NO" sz="2200" noProof="0">
              <a:solidFill>
                <a:prstClr val="black">
                  <a:lumMod val="75000"/>
                  <a:lumOff val="25000"/>
                </a:prstClr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nb-NO" sz="2200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• TT skal gjøre det lettere å komme seg på tur i fjellet uten egen bil</a:t>
            </a:r>
          </a:p>
          <a:p>
            <a:pPr>
              <a:defRPr/>
            </a:pPr>
            <a:endParaRPr lang="nb-NO" sz="2200" noProof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Calibri"/>
            </a:endParaRPr>
          </a:p>
          <a:p>
            <a:pPr>
              <a:defRPr/>
            </a:pPr>
            <a:r>
              <a:rPr lang="nb-NO" sz="2200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• TT vil styrke sin relevans i Trondheimsområdet gjennom å legge til rette for mer friluftsliv, nye hytter og videre utvikling av Rønningen </a:t>
            </a:r>
            <a:r>
              <a:rPr lang="nb-NO" sz="2200" noProof="0" err="1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Friluftsarena</a:t>
            </a:r>
            <a:endParaRPr lang="nb-NO" sz="2200" noProof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Calibri"/>
            </a:endParaRPr>
          </a:p>
          <a:p>
            <a:pPr>
              <a:defRPr/>
            </a:pPr>
            <a:endParaRPr lang="nb-NO" sz="2200" noProof="0">
              <a:solidFill>
                <a:prstClr val="black">
                  <a:lumMod val="75000"/>
                  <a:lumOff val="25000"/>
                </a:prstClr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nb-NO" sz="2200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• Vi skal styrke de frivillige ildsjelene med kompetanse, trivsel og gode fellesskap</a:t>
            </a:r>
          </a:p>
          <a:p>
            <a:pPr>
              <a:defRPr/>
            </a:pPr>
            <a:endParaRPr lang="nb-NO" sz="2200" noProof="0">
              <a:solidFill>
                <a:prstClr val="black">
                  <a:lumMod val="75000"/>
                  <a:lumOff val="25000"/>
                </a:prstClr>
              </a:solidFill>
              <a:ea typeface="Calibri" panose="020F0502020204030204"/>
              <a:cs typeface="Calibri" panose="020F0502020204030204"/>
            </a:endParaRPr>
          </a:p>
          <a:p>
            <a:pPr>
              <a:defRPr/>
            </a:pPr>
            <a:r>
              <a:rPr lang="nb-NO" sz="2200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• Frivillige og ansatte skal være rustet til å sørge for at tilbudet er trygt og godt. Opplæring og gode systemer for oppfølging av sikkerhetsarbeidet er sentralt</a:t>
            </a:r>
            <a:endParaRPr lang="nb-NO" sz="2200" noProof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Calibri"/>
            </a:endParaRPr>
          </a:p>
          <a:p>
            <a:pPr>
              <a:defRPr/>
            </a:pPr>
            <a:endParaRPr lang="nb-NO" sz="2200" noProof="0">
              <a:solidFill>
                <a:prstClr val="black">
                  <a:lumMod val="75000"/>
                  <a:lumOff val="25000"/>
                </a:prstClr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nb-NO" sz="2200" noProof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cs typeface="+mn-lt"/>
              </a:rPr>
              <a:t>• Effektiv kommunikasjon er avgjørende for å realisere TTs mål og ambisjoner. TT skal være mer synlig, engasjere målgruppene våre og inspirere til deltakelse i tilbudet vår</a:t>
            </a:r>
            <a:endParaRPr lang="nb-NO" sz="2200" noProof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C097F4-5F9E-F014-A874-64B9E8FD392B}"/>
              </a:ext>
            </a:extLst>
          </p:cNvPr>
          <p:cNvSpPr txBox="1">
            <a:spLocks/>
          </p:cNvSpPr>
          <p:nvPr/>
        </p:nvSpPr>
        <p:spPr>
          <a:xfrm>
            <a:off x="1058614" y="-288331"/>
            <a:ext cx="10446748" cy="646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TT skal bidra til at flere får oppleve gleden ved det enkle friluftsliv.</a:t>
            </a:r>
          </a:p>
        </p:txBody>
      </p:sp>
    </p:spTree>
    <p:extLst>
      <p:ext uri="{BB962C8B-B14F-4D97-AF65-F5344CB8AC3E}">
        <p14:creationId xmlns:p14="http://schemas.microsoft.com/office/powerpoint/2010/main" val="305619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08919-FA2F-588B-D913-3826C090A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utendørs, snø, natur, Glasialt relieff&#10;&#10;Innhold generert av kunstig intelligens kan være feil.">
            <a:extLst>
              <a:ext uri="{FF2B5EF4-FFF2-40B4-BE49-F238E27FC236}">
                <a16:creationId xmlns:a16="http://schemas.microsoft.com/office/drawing/2014/main" id="{7192A92B-2D8C-CF3F-5AB7-F9BAE93B8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35105"/>
            <a:ext cx="12192000" cy="9101070"/>
          </a:xfrm>
          <a:prstGeom prst="rect">
            <a:avLst/>
          </a:prstGeom>
        </p:spPr>
      </p:pic>
      <p:pic>
        <p:nvPicPr>
          <p:cNvPr id="7" name="Bilde 6" descr="Et bilde som inneholder tekst, Font, logo, skjermbilde&#10;&#10;Automatisk generert beskrivelse">
            <a:extLst>
              <a:ext uri="{FF2B5EF4-FFF2-40B4-BE49-F238E27FC236}">
                <a16:creationId xmlns:a16="http://schemas.microsoft.com/office/drawing/2014/main" id="{BC2432B1-2DC1-2144-8F15-3EB8BE0ED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388" y="321733"/>
            <a:ext cx="1729877" cy="352266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E0A929FC-A336-6ABE-7FD7-C47DACD4A1BB}"/>
              </a:ext>
            </a:extLst>
          </p:cNvPr>
          <p:cNvSpPr txBox="1"/>
          <p:nvPr/>
        </p:nvSpPr>
        <p:spPr>
          <a:xfrm>
            <a:off x="330740" y="1128409"/>
            <a:ext cx="11539525" cy="5416868"/>
          </a:xfrm>
          <a:prstGeom prst="rect">
            <a:avLst/>
          </a:prstGeom>
          <a:noFill/>
        </p:spPr>
        <p:txBody>
          <a:bodyPr wrap="square" lIns="144000" tIns="0" rIns="108000" bIns="0" rtlCol="0" anchor="t">
            <a:spAutoFit/>
          </a:bodyPr>
          <a:lstStyle/>
          <a:p>
            <a:pPr lvl="0"/>
            <a:r>
              <a:rPr lang="nb-NO" sz="2200" b="1"/>
              <a:t>Medlemmer:</a:t>
            </a:r>
            <a:r>
              <a:rPr lang="nb-NO" sz="2200"/>
              <a:t> digitale kampanjer, medlemslojalitet og ungdom/senior/mangfold.</a:t>
            </a:r>
          </a:p>
          <a:p>
            <a:pPr lvl="0"/>
            <a:r>
              <a:rPr lang="nb-NO" sz="2200" b="1"/>
              <a:t>Aktiviteter:</a:t>
            </a:r>
            <a:r>
              <a:rPr lang="nb-NO" sz="2200"/>
              <a:t> kunnskapsinnhenting av hva våre medlemmer ønsker. Evaluering av aktiviteter, og prosjekter. Styrking av frivilligheten.</a:t>
            </a:r>
          </a:p>
          <a:p>
            <a:pPr lvl="0"/>
            <a:r>
              <a:rPr lang="nb-NO" sz="2200" b="1"/>
              <a:t>Hytter:</a:t>
            </a:r>
            <a:r>
              <a:rPr lang="nb-NO" sz="2200"/>
              <a:t> starte oppgraderinger på hyttene, igangsette planarbeid med hytter på Gjevilvasshytta, energibygg på Storerikvollen. </a:t>
            </a:r>
          </a:p>
          <a:p>
            <a:pPr lvl="0"/>
            <a:r>
              <a:rPr lang="nb-NO" sz="2200" b="1"/>
              <a:t>Frivillighet:</a:t>
            </a:r>
            <a:r>
              <a:rPr lang="nb-NO" sz="2200"/>
              <a:t> etablere system for mottak, «forvaltning,» og opplæring, bygge fellesskap gjennom frivilligdag. Ta i bruk frivilligsystemet i 2026. Bedre struktur for samhandling mellom grupper, lag og administrasjonen.</a:t>
            </a:r>
          </a:p>
          <a:p>
            <a:pPr lvl="0"/>
            <a:r>
              <a:rPr lang="nb-NO" sz="2200" b="1"/>
              <a:t>Kommunikasjon:</a:t>
            </a:r>
            <a:r>
              <a:rPr lang="nb-NO" sz="2200"/>
              <a:t> styrke digital synlighet av tilbudet, automatisere medlemsoppfølging, løfte fram turkonsepter gjennom brukere og partnere.</a:t>
            </a:r>
          </a:p>
          <a:p>
            <a:pPr lvl="0"/>
            <a:r>
              <a:rPr lang="nb-NO" sz="2200" b="1"/>
              <a:t>Økonomi:</a:t>
            </a:r>
            <a:r>
              <a:rPr lang="nb-NO" sz="2200"/>
              <a:t> Bedre analyser. Styrke arbeidet med finansiering av prosjekter og aktiviteter. Nullresultat i 2026, på grunn av satsingene blant annet på aktivitet.</a:t>
            </a:r>
          </a:p>
          <a:p>
            <a:r>
              <a:rPr lang="nb-NO" sz="2200" b="1"/>
              <a:t>Trondheimsmarka:</a:t>
            </a:r>
            <a:r>
              <a:rPr lang="nb-NO" sz="2200"/>
              <a:t> kunnskapsgrunnlag, forberede overnatting i Trondheimsområdet. Inngå avtaler med kommunen. Ubetjent hytte på Rønningen åpnes frivillighetsdagen 5. desember 2026. Prosjektere </a:t>
            </a:r>
            <a:r>
              <a:rPr lang="nb-NO" sz="2200" err="1"/>
              <a:t>Gråkallhytta</a:t>
            </a:r>
            <a:r>
              <a:rPr lang="nb-NO" sz="2200"/>
              <a:t>. Vurdere kjøp av en eller flere hytter i marka i forbindelse med Trondheimssatsingen</a:t>
            </a:r>
            <a:endParaRPr lang="nb-NO" sz="2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4C4710-B3BE-70B1-330C-7D049EC401C4}"/>
              </a:ext>
            </a:extLst>
          </p:cNvPr>
          <p:cNvSpPr txBox="1">
            <a:spLocks/>
          </p:cNvSpPr>
          <p:nvPr/>
        </p:nvSpPr>
        <p:spPr>
          <a:xfrm>
            <a:off x="929824" y="-252919"/>
            <a:ext cx="6210278" cy="11186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nb-NO" sz="5400" noProof="0">
                <a:solidFill>
                  <a:srgbClr val="D21D10"/>
                </a:solidFill>
                <a:latin typeface="Calibri"/>
                <a:ea typeface="Calibri"/>
                <a:cs typeface="Calibri"/>
              </a:rPr>
              <a:t>Fundamentet 25-26 </a:t>
            </a:r>
            <a:endParaRPr lang="nb-NO" sz="5400" b="0" i="0" u="none" strike="noStrike" kern="1200" cap="none" spc="0" normalizeH="0" baseline="0" noProof="0">
              <a:ln>
                <a:noFill/>
              </a:ln>
              <a:solidFill>
                <a:srgbClr val="D21D1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5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ødoransj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a7dccd5-520c-45ea-b284-9612a2de32ab">
      <UserInfo>
        <DisplayName>Berit Reppen Lorentzen</DisplayName>
        <AccountId>23</AccountId>
        <AccountType/>
      </UserInfo>
      <UserInfo>
        <DisplayName>Kjersti Berg Sandvik</DisplayName>
        <AccountId>21</AccountId>
        <AccountType/>
      </UserInfo>
      <UserInfo>
        <DisplayName>Silje Hoel Fossen</DisplayName>
        <AccountId>61</AccountId>
        <AccountType/>
      </UserInfo>
      <UserInfo>
        <DisplayName>TT Ledergruppe-medlemmer</DisplayName>
        <AccountId>66</AccountId>
        <AccountType/>
      </UserInfo>
      <UserInfo>
        <DisplayName>Knut Balstad</DisplayName>
        <AccountId>76</AccountId>
        <AccountType/>
      </UserInfo>
      <UserInfo>
        <DisplayName>Helga Bjerke Drøyli</DisplayName>
        <AccountId>22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F4781EA1EBC248B682CB08DEBEB906" ma:contentTypeVersion="14" ma:contentTypeDescription="Opprett et nytt dokument." ma:contentTypeScope="" ma:versionID="41770e482c494276c471ad3da9f9c65a">
  <xsd:schema xmlns:xsd="http://www.w3.org/2001/XMLSchema" xmlns:xs="http://www.w3.org/2001/XMLSchema" xmlns:p="http://schemas.microsoft.com/office/2006/metadata/properties" xmlns:ns2="cd782f36-3558-4c12-815d-8f4369b95125" xmlns:ns3="4a7dccd5-520c-45ea-b284-9612a2de32ab" targetNamespace="http://schemas.microsoft.com/office/2006/metadata/properties" ma:root="true" ma:fieldsID="63c549f559bcf04274af46207b5ea5c5" ns2:_="" ns3:_="">
    <xsd:import namespace="cd782f36-3558-4c12-815d-8f4369b95125"/>
    <xsd:import namespace="4a7dccd5-520c-45ea-b284-9612a2de32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82f36-3558-4c12-815d-8f4369b951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dccd5-520c-45ea-b284-9612a2de32a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7A63B9-62B5-4267-9A0C-22B8E93A43BF}">
  <ds:schemaRefs>
    <ds:schemaRef ds:uri="4a7dccd5-520c-45ea-b284-9612a2de32ab"/>
    <ds:schemaRef ds:uri="cd782f36-3558-4c12-815d-8f4369b9512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6D65BE-3EA7-4AD8-9559-1905BE77F3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0945EA-98AD-487E-A41C-8AF4E26220D3}">
  <ds:schemaRefs>
    <ds:schemaRef ds:uri="4a7dccd5-520c-45ea-b284-9612a2de32ab"/>
    <ds:schemaRef ds:uri="cd782f36-3558-4c12-815d-8f4369b951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18</Slides>
  <Notes>17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Office-tema</vt:lpstr>
      <vt:lpstr> </vt:lpstr>
      <vt:lpstr>Rapportering gjestedøgn Betjente hytter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Egil Hurum</dc:creator>
  <cp:revision>1</cp:revision>
  <dcterms:created xsi:type="dcterms:W3CDTF">2021-01-07T11:15:29Z</dcterms:created>
  <dcterms:modified xsi:type="dcterms:W3CDTF">2025-09-16T11:49:34Z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0x010100A5F4781EA1EBC248B682CB08DEBEB906</vt:lpwstr>
  </property>
  <property fmtid="{D5CDD505-2E9C-101B-9397-08002B2CF9AE}" pid="3" name="MSIP_Label_f72e1550-8259-4cf3-a1ec-0faec9abf3e8_Enabled">
    <vt:lpwstr>true</vt:lpwstr>
  </property>
  <property fmtid="{D5CDD505-2E9C-101B-9397-08002B2CF9AE}" pid="4" name="MSIP_Label_f72e1550-8259-4cf3-a1ec-0faec9abf3e8_SetDate">
    <vt:lpwstr>2022-10-10T16:44:05Z</vt:lpwstr>
  </property>
  <property fmtid="{D5CDD505-2E9C-101B-9397-08002B2CF9AE}" pid="5" name="MSIP_Label_f72e1550-8259-4cf3-a1ec-0faec9abf3e8_Method">
    <vt:lpwstr>Privileged</vt:lpwstr>
  </property>
  <property fmtid="{D5CDD505-2E9C-101B-9397-08002B2CF9AE}" pid="6" name="MSIP_Label_f72e1550-8259-4cf3-a1ec-0faec9abf3e8_Name">
    <vt:lpwstr>f72e1550-8259-4cf3-a1ec-0faec9abf3e8</vt:lpwstr>
  </property>
  <property fmtid="{D5CDD505-2E9C-101B-9397-08002B2CF9AE}" pid="7" name="MSIP_Label_f72e1550-8259-4cf3-a1ec-0faec9abf3e8_SiteId">
    <vt:lpwstr>156b047c-a56e-40a2-9f11-b69d58cf5508</vt:lpwstr>
  </property>
  <property fmtid="{D5CDD505-2E9C-101B-9397-08002B2CF9AE}" pid="8" name="MSIP_Label_f72e1550-8259-4cf3-a1ec-0faec9abf3e8_ActionId">
    <vt:lpwstr>9adde6c3-5b23-4450-bce0-7e2e491fc954</vt:lpwstr>
  </property>
  <property fmtid="{D5CDD505-2E9C-101B-9397-08002B2CF9AE}" pid="9" name="MSIP_Label_f72e1550-8259-4cf3-a1ec-0faec9abf3e8_ContentBits">
    <vt:lpwstr>0</vt:lpwstr>
  </property>
</Properties>
</file>