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4"/>
  </p:sldMasterIdLst>
  <p:notesMasterIdLst>
    <p:notesMasterId r:id="rId13"/>
  </p:notesMasterIdLst>
  <p:sldIdLst>
    <p:sldId id="256" r:id="rId5"/>
    <p:sldId id="744" r:id="rId6"/>
    <p:sldId id="746" r:id="rId7"/>
    <p:sldId id="743" r:id="rId8"/>
    <p:sldId id="749" r:id="rId9"/>
    <p:sldId id="750" r:id="rId10"/>
    <p:sldId id="751" r:id="rId11"/>
    <p:sldId id="752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A58D7C-30F5-DA9B-37DD-F10CB30DCF25}" name="Torunn Haugrønning" initials="TH" userId="S::torunn.haugronning@dnt.no::ad956364-9260-48b3-92ed-a5338fddc72b" providerId="AD"/>
  <p188:author id="{F5B12F84-DF4E-C58F-6B6A-4703F3A84660}" name="Berit Storholt" initials="BS" userId="S::berit.storholt@dnt.no::8d8f5c92-848b-4435-8bb6-c38930f57c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0000"/>
    <a:srgbClr val="CC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ys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ddels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ode Støre Bergrem" userId="cd51b4c9-67cb-4024-a558-b8b770e3f588" providerId="ADAL" clId="{7CACA2BF-DC97-4CA1-9EFC-BC6F972202B5}"/>
    <pc:docChg chg="undo custSel addSld delSld modSld delMainMaster">
      <pc:chgData name="Frode Støre Bergrem" userId="cd51b4c9-67cb-4024-a558-b8b770e3f588" providerId="ADAL" clId="{7CACA2BF-DC97-4CA1-9EFC-BC6F972202B5}" dt="2025-10-27T14:32:50.834" v="1392" actId="20577"/>
      <pc:docMkLst>
        <pc:docMk/>
      </pc:docMkLst>
      <pc:sldChg chg="modSp mod">
        <pc:chgData name="Frode Støre Bergrem" userId="cd51b4c9-67cb-4024-a558-b8b770e3f588" providerId="ADAL" clId="{7CACA2BF-DC97-4CA1-9EFC-BC6F972202B5}" dt="2025-10-20T14:16:47.780" v="45" actId="20577"/>
        <pc:sldMkLst>
          <pc:docMk/>
          <pc:sldMk cId="2814818377" sldId="256"/>
        </pc:sldMkLst>
        <pc:spChg chg="mod">
          <ac:chgData name="Frode Støre Bergrem" userId="cd51b4c9-67cb-4024-a558-b8b770e3f588" providerId="ADAL" clId="{7CACA2BF-DC97-4CA1-9EFC-BC6F972202B5}" dt="2025-10-20T14:16:47.780" v="45" actId="20577"/>
          <ac:spMkLst>
            <pc:docMk/>
            <pc:sldMk cId="2814818377" sldId="256"/>
            <ac:spMk id="14" creationId="{9778AFF8-918D-D781-F47A-17F96C08CFA2}"/>
          </ac:spMkLst>
        </pc:spChg>
      </pc:sldChg>
      <pc:sldChg chg="add del">
        <pc:chgData name="Frode Støre Bergrem" userId="cd51b4c9-67cb-4024-a558-b8b770e3f588" providerId="ADAL" clId="{7CACA2BF-DC97-4CA1-9EFC-BC6F972202B5}" dt="2025-10-22T09:27:45.042" v="1350" actId="2696"/>
        <pc:sldMkLst>
          <pc:docMk/>
          <pc:sldMk cId="217018337" sldId="265"/>
        </pc:sldMkLst>
      </pc:sldChg>
      <pc:sldChg chg="add del">
        <pc:chgData name="Frode Støre Bergrem" userId="cd51b4c9-67cb-4024-a558-b8b770e3f588" providerId="ADAL" clId="{7CACA2BF-DC97-4CA1-9EFC-BC6F972202B5}" dt="2025-10-22T09:27:45.042" v="1350" actId="2696"/>
        <pc:sldMkLst>
          <pc:docMk/>
          <pc:sldMk cId="1172372263" sldId="266"/>
        </pc:sldMkLst>
      </pc:sldChg>
      <pc:sldChg chg="add del">
        <pc:chgData name="Frode Støre Bergrem" userId="cd51b4c9-67cb-4024-a558-b8b770e3f588" providerId="ADAL" clId="{7CACA2BF-DC97-4CA1-9EFC-BC6F972202B5}" dt="2025-10-22T09:27:45.042" v="1350" actId="2696"/>
        <pc:sldMkLst>
          <pc:docMk/>
          <pc:sldMk cId="1938461377" sldId="267"/>
        </pc:sldMkLst>
      </pc:sldChg>
      <pc:sldChg chg="add del">
        <pc:chgData name="Frode Støre Bergrem" userId="cd51b4c9-67cb-4024-a558-b8b770e3f588" providerId="ADAL" clId="{7CACA2BF-DC97-4CA1-9EFC-BC6F972202B5}" dt="2025-10-22T09:27:45.042" v="1350" actId="2696"/>
        <pc:sldMkLst>
          <pc:docMk/>
          <pc:sldMk cId="2423192895" sldId="269"/>
        </pc:sldMkLst>
      </pc:sldChg>
      <pc:sldChg chg="add del">
        <pc:chgData name="Frode Støre Bergrem" userId="cd51b4c9-67cb-4024-a558-b8b770e3f588" providerId="ADAL" clId="{7CACA2BF-DC97-4CA1-9EFC-BC6F972202B5}" dt="2025-10-22T09:27:45.042" v="1350" actId="2696"/>
        <pc:sldMkLst>
          <pc:docMk/>
          <pc:sldMk cId="3922002967" sldId="270"/>
        </pc:sldMkLst>
      </pc:sldChg>
      <pc:sldChg chg="del">
        <pc:chgData name="Frode Støre Bergrem" userId="cd51b4c9-67cb-4024-a558-b8b770e3f588" providerId="ADAL" clId="{7CACA2BF-DC97-4CA1-9EFC-BC6F972202B5}" dt="2025-10-20T14:22:29.628" v="46" actId="47"/>
        <pc:sldMkLst>
          <pc:docMk/>
          <pc:sldMk cId="1800890876" sldId="431"/>
        </pc:sldMkLst>
      </pc:sldChg>
      <pc:sldChg chg="del">
        <pc:chgData name="Frode Støre Bergrem" userId="cd51b4c9-67cb-4024-a558-b8b770e3f588" providerId="ADAL" clId="{7CACA2BF-DC97-4CA1-9EFC-BC6F972202B5}" dt="2025-10-22T09:30:13.233" v="1353" actId="47"/>
        <pc:sldMkLst>
          <pc:docMk/>
          <pc:sldMk cId="1311551827" sldId="730"/>
        </pc:sldMkLst>
      </pc:sldChg>
      <pc:sldChg chg="del">
        <pc:chgData name="Frode Støre Bergrem" userId="cd51b4c9-67cb-4024-a558-b8b770e3f588" providerId="ADAL" clId="{7CACA2BF-DC97-4CA1-9EFC-BC6F972202B5}" dt="2025-10-20T14:22:30.878" v="47" actId="47"/>
        <pc:sldMkLst>
          <pc:docMk/>
          <pc:sldMk cId="585248896" sldId="731"/>
        </pc:sldMkLst>
      </pc:sldChg>
      <pc:sldChg chg="del">
        <pc:chgData name="Frode Støre Bergrem" userId="cd51b4c9-67cb-4024-a558-b8b770e3f588" providerId="ADAL" clId="{7CACA2BF-DC97-4CA1-9EFC-BC6F972202B5}" dt="2025-10-20T14:22:33.154" v="48" actId="47"/>
        <pc:sldMkLst>
          <pc:docMk/>
          <pc:sldMk cId="3561166280" sldId="737"/>
        </pc:sldMkLst>
      </pc:sldChg>
      <pc:sldChg chg="addSp delSp modSp mod modClrScheme chgLayout">
        <pc:chgData name="Frode Støre Bergrem" userId="cd51b4c9-67cb-4024-a558-b8b770e3f588" providerId="ADAL" clId="{7CACA2BF-DC97-4CA1-9EFC-BC6F972202B5}" dt="2025-10-22T08:08:22.988" v="1143" actId="26606"/>
        <pc:sldMkLst>
          <pc:docMk/>
          <pc:sldMk cId="4228925609" sldId="743"/>
        </pc:sldMkLst>
        <pc:spChg chg="add mod ord">
          <ac:chgData name="Frode Støre Bergrem" userId="cd51b4c9-67cb-4024-a558-b8b770e3f588" providerId="ADAL" clId="{7CACA2BF-DC97-4CA1-9EFC-BC6F972202B5}" dt="2025-10-22T08:08:22.988" v="1143" actId="26606"/>
          <ac:spMkLst>
            <pc:docMk/>
            <pc:sldMk cId="4228925609" sldId="743"/>
            <ac:spMk id="5" creationId="{CFCFF07E-6A93-8E31-7D48-76E9616CB88E}"/>
          </ac:spMkLst>
        </pc:spChg>
        <pc:spChg chg="mod">
          <ac:chgData name="Frode Støre Bergrem" userId="cd51b4c9-67cb-4024-a558-b8b770e3f588" providerId="ADAL" clId="{7CACA2BF-DC97-4CA1-9EFC-BC6F972202B5}" dt="2025-10-22T08:08:22.988" v="1143" actId="26606"/>
          <ac:spMkLst>
            <pc:docMk/>
            <pc:sldMk cId="4228925609" sldId="743"/>
            <ac:spMk id="10" creationId="{A373180C-CC9F-FF49-54B5-9FCDFDEB4823}"/>
          </ac:spMkLst>
        </pc:spChg>
        <pc:picChg chg="add mod">
          <ac:chgData name="Frode Støre Bergrem" userId="cd51b4c9-67cb-4024-a558-b8b770e3f588" providerId="ADAL" clId="{7CACA2BF-DC97-4CA1-9EFC-BC6F972202B5}" dt="2025-10-22T08:08:22.988" v="1143" actId="26606"/>
          <ac:picMkLst>
            <pc:docMk/>
            <pc:sldMk cId="4228925609" sldId="743"/>
            <ac:picMk id="6" creationId="{6ED960A6-24C4-61D0-E874-AA44D672B324}"/>
          </ac:picMkLst>
        </pc:picChg>
      </pc:sldChg>
      <pc:sldChg chg="modSp mod">
        <pc:chgData name="Frode Støre Bergrem" userId="cd51b4c9-67cb-4024-a558-b8b770e3f588" providerId="ADAL" clId="{7CACA2BF-DC97-4CA1-9EFC-BC6F972202B5}" dt="2025-10-27T14:32:50.834" v="1392" actId="20577"/>
        <pc:sldMkLst>
          <pc:docMk/>
          <pc:sldMk cId="4274947538" sldId="744"/>
        </pc:sldMkLst>
        <pc:spChg chg="mod">
          <ac:chgData name="Frode Støre Bergrem" userId="cd51b4c9-67cb-4024-a558-b8b770e3f588" providerId="ADAL" clId="{7CACA2BF-DC97-4CA1-9EFC-BC6F972202B5}" dt="2025-10-27T14:32:50.834" v="1392" actId="20577"/>
          <ac:spMkLst>
            <pc:docMk/>
            <pc:sldMk cId="4274947538" sldId="744"/>
            <ac:spMk id="2" creationId="{8BDAED1D-8091-74E7-C724-0BDB38459CC7}"/>
          </ac:spMkLst>
        </pc:spChg>
      </pc:sldChg>
      <pc:sldChg chg="modSp add del mod">
        <pc:chgData name="Frode Støre Bergrem" userId="cd51b4c9-67cb-4024-a558-b8b770e3f588" providerId="ADAL" clId="{7CACA2BF-DC97-4CA1-9EFC-BC6F972202B5}" dt="2025-10-22T09:27:45.042" v="1350" actId="2696"/>
        <pc:sldMkLst>
          <pc:docMk/>
          <pc:sldMk cId="2979341819" sldId="745"/>
        </pc:sldMkLst>
      </pc:sldChg>
      <pc:sldChg chg="modSp mod">
        <pc:chgData name="Frode Støre Bergrem" userId="cd51b4c9-67cb-4024-a558-b8b770e3f588" providerId="ADAL" clId="{7CACA2BF-DC97-4CA1-9EFC-BC6F972202B5}" dt="2025-10-22T07:51:32.045" v="1019" actId="20577"/>
        <pc:sldMkLst>
          <pc:docMk/>
          <pc:sldMk cId="986904773" sldId="746"/>
        </pc:sldMkLst>
        <pc:spChg chg="mod">
          <ac:chgData name="Frode Støre Bergrem" userId="cd51b4c9-67cb-4024-a558-b8b770e3f588" providerId="ADAL" clId="{7CACA2BF-DC97-4CA1-9EFC-BC6F972202B5}" dt="2025-10-22T07:51:32.045" v="1019" actId="20577"/>
          <ac:spMkLst>
            <pc:docMk/>
            <pc:sldMk cId="986904773" sldId="746"/>
            <ac:spMk id="2" creationId="{9CCA5C8C-8552-2E46-C0C9-DFCF19DAF9AC}"/>
          </ac:spMkLst>
        </pc:spChg>
      </pc:sldChg>
      <pc:sldChg chg="del">
        <pc:chgData name="Frode Støre Bergrem" userId="cd51b4c9-67cb-4024-a558-b8b770e3f588" providerId="ADAL" clId="{7CACA2BF-DC97-4CA1-9EFC-BC6F972202B5}" dt="2025-10-22T09:29:55.700" v="1351" actId="47"/>
        <pc:sldMkLst>
          <pc:docMk/>
          <pc:sldMk cId="2113024696" sldId="747"/>
        </pc:sldMkLst>
      </pc:sldChg>
      <pc:sldChg chg="del">
        <pc:chgData name="Frode Støre Bergrem" userId="cd51b4c9-67cb-4024-a558-b8b770e3f588" providerId="ADAL" clId="{7CACA2BF-DC97-4CA1-9EFC-BC6F972202B5}" dt="2025-10-22T09:29:59.926" v="1352" actId="47"/>
        <pc:sldMkLst>
          <pc:docMk/>
          <pc:sldMk cId="2006479642" sldId="748"/>
        </pc:sldMkLst>
      </pc:sldChg>
      <pc:sldChg chg="addSp delSp modSp add mod modClrScheme chgLayout">
        <pc:chgData name="Frode Støre Bergrem" userId="cd51b4c9-67cb-4024-a558-b8b770e3f588" providerId="ADAL" clId="{7CACA2BF-DC97-4CA1-9EFC-BC6F972202B5}" dt="2025-10-22T08:10:49.227" v="1164" actId="5793"/>
        <pc:sldMkLst>
          <pc:docMk/>
          <pc:sldMk cId="3358505882" sldId="749"/>
        </pc:sldMkLst>
        <pc:spChg chg="mod ord">
          <ac:chgData name="Frode Støre Bergrem" userId="cd51b4c9-67cb-4024-a558-b8b770e3f588" providerId="ADAL" clId="{7CACA2BF-DC97-4CA1-9EFC-BC6F972202B5}" dt="2025-10-22T08:10:49.227" v="1164" actId="5793"/>
          <ac:spMkLst>
            <pc:docMk/>
            <pc:sldMk cId="3358505882" sldId="749"/>
            <ac:spMk id="5" creationId="{287E4003-81A4-9794-E740-6F96B3DB7B48}"/>
          </ac:spMkLst>
        </pc:spChg>
        <pc:spChg chg="mod">
          <ac:chgData name="Frode Støre Bergrem" userId="cd51b4c9-67cb-4024-a558-b8b770e3f588" providerId="ADAL" clId="{7CACA2BF-DC97-4CA1-9EFC-BC6F972202B5}" dt="2025-10-22T08:07:00.380" v="1140" actId="26606"/>
          <ac:spMkLst>
            <pc:docMk/>
            <pc:sldMk cId="3358505882" sldId="749"/>
            <ac:spMk id="10" creationId="{7025455E-55A2-FEB6-E1A3-052759B73519}"/>
          </ac:spMkLst>
        </pc:spChg>
        <pc:picChg chg="add mod">
          <ac:chgData name="Frode Støre Bergrem" userId="cd51b4c9-67cb-4024-a558-b8b770e3f588" providerId="ADAL" clId="{7CACA2BF-DC97-4CA1-9EFC-BC6F972202B5}" dt="2025-10-22T08:07:00.380" v="1140" actId="26606"/>
          <ac:picMkLst>
            <pc:docMk/>
            <pc:sldMk cId="3358505882" sldId="749"/>
            <ac:picMk id="2" creationId="{5C095461-9FE2-EC6E-0CC3-B2803C120115}"/>
          </ac:picMkLst>
        </pc:picChg>
      </pc:sldChg>
      <pc:sldChg chg="addSp delSp modSp add mod modClrScheme chgLayout">
        <pc:chgData name="Frode Støre Bergrem" userId="cd51b4c9-67cb-4024-a558-b8b770e3f588" providerId="ADAL" clId="{7CACA2BF-DC97-4CA1-9EFC-BC6F972202B5}" dt="2025-10-22T08:10:37.232" v="1160" actId="5793"/>
        <pc:sldMkLst>
          <pc:docMk/>
          <pc:sldMk cId="2325896029" sldId="750"/>
        </pc:sldMkLst>
        <pc:spChg chg="mod ord">
          <ac:chgData name="Frode Støre Bergrem" userId="cd51b4c9-67cb-4024-a558-b8b770e3f588" providerId="ADAL" clId="{7CACA2BF-DC97-4CA1-9EFC-BC6F972202B5}" dt="2025-10-22T08:10:37.232" v="1160" actId="5793"/>
          <ac:spMkLst>
            <pc:docMk/>
            <pc:sldMk cId="2325896029" sldId="750"/>
            <ac:spMk id="5" creationId="{D1E49F6F-B674-7072-3CB6-790CBF40264C}"/>
          </ac:spMkLst>
        </pc:spChg>
        <pc:spChg chg="add mod">
          <ac:chgData name="Frode Støre Bergrem" userId="cd51b4c9-67cb-4024-a558-b8b770e3f588" providerId="ADAL" clId="{7CACA2BF-DC97-4CA1-9EFC-BC6F972202B5}" dt="2025-10-22T08:10:04.553" v="1153" actId="6549"/>
          <ac:spMkLst>
            <pc:docMk/>
            <pc:sldMk cId="2325896029" sldId="750"/>
            <ac:spMk id="7" creationId="{B9D0AE43-CA17-B240-A8E3-C47A62ECB8FF}"/>
          </ac:spMkLst>
        </pc:spChg>
        <pc:spChg chg="mod">
          <ac:chgData name="Frode Støre Bergrem" userId="cd51b4c9-67cb-4024-a558-b8b770e3f588" providerId="ADAL" clId="{7CACA2BF-DC97-4CA1-9EFC-BC6F972202B5}" dt="2025-10-22T08:08:42.345" v="1144" actId="26606"/>
          <ac:spMkLst>
            <pc:docMk/>
            <pc:sldMk cId="2325896029" sldId="750"/>
            <ac:spMk id="10" creationId="{4E994CBC-86BB-2603-D174-FF83B9B9D232}"/>
          </ac:spMkLst>
        </pc:spChg>
        <pc:spChg chg="add mod">
          <ac:chgData name="Frode Støre Bergrem" userId="cd51b4c9-67cb-4024-a558-b8b770e3f588" providerId="ADAL" clId="{7CACA2BF-DC97-4CA1-9EFC-BC6F972202B5}" dt="2025-10-22T08:09:50.519" v="1149" actId="14100"/>
          <ac:spMkLst>
            <pc:docMk/>
            <pc:sldMk cId="2325896029" sldId="750"/>
            <ac:spMk id="12" creationId="{D72419E8-9460-E536-E61B-E530F31F8DCB}"/>
          </ac:spMkLst>
        </pc:spChg>
        <pc:picChg chg="add mod">
          <ac:chgData name="Frode Støre Bergrem" userId="cd51b4c9-67cb-4024-a558-b8b770e3f588" providerId="ADAL" clId="{7CACA2BF-DC97-4CA1-9EFC-BC6F972202B5}" dt="2025-10-22T08:09:55.391" v="1150" actId="14100"/>
          <ac:picMkLst>
            <pc:docMk/>
            <pc:sldMk cId="2325896029" sldId="750"/>
            <ac:picMk id="2" creationId="{0C372AB8-CB0D-7CC8-039F-82F7FB8A6541}"/>
          </ac:picMkLst>
        </pc:picChg>
      </pc:sldChg>
      <pc:sldChg chg="addSp delSp modSp add mod modClrScheme chgLayout">
        <pc:chgData name="Frode Støre Bergrem" userId="cd51b4c9-67cb-4024-a558-b8b770e3f588" providerId="ADAL" clId="{7CACA2BF-DC97-4CA1-9EFC-BC6F972202B5}" dt="2025-10-22T08:04:30.108" v="1133" actId="26606"/>
        <pc:sldMkLst>
          <pc:docMk/>
          <pc:sldMk cId="3193807552" sldId="751"/>
        </pc:sldMkLst>
        <pc:spChg chg="mod ord">
          <ac:chgData name="Frode Støre Bergrem" userId="cd51b4c9-67cb-4024-a558-b8b770e3f588" providerId="ADAL" clId="{7CACA2BF-DC97-4CA1-9EFC-BC6F972202B5}" dt="2025-10-22T08:04:30.108" v="1133" actId="26606"/>
          <ac:spMkLst>
            <pc:docMk/>
            <pc:sldMk cId="3193807552" sldId="751"/>
            <ac:spMk id="5" creationId="{02BC58E3-125E-47CA-CFA9-B2F9FFACCB4A}"/>
          </ac:spMkLst>
        </pc:spChg>
        <pc:spChg chg="mod">
          <ac:chgData name="Frode Støre Bergrem" userId="cd51b4c9-67cb-4024-a558-b8b770e3f588" providerId="ADAL" clId="{7CACA2BF-DC97-4CA1-9EFC-BC6F972202B5}" dt="2025-10-22T08:04:30.108" v="1133" actId="26606"/>
          <ac:spMkLst>
            <pc:docMk/>
            <pc:sldMk cId="3193807552" sldId="751"/>
            <ac:spMk id="10" creationId="{051094BC-E920-8775-7322-2D68B4E471A5}"/>
          </ac:spMkLst>
        </pc:spChg>
        <pc:picChg chg="add mod">
          <ac:chgData name="Frode Støre Bergrem" userId="cd51b4c9-67cb-4024-a558-b8b770e3f588" providerId="ADAL" clId="{7CACA2BF-DC97-4CA1-9EFC-BC6F972202B5}" dt="2025-10-22T08:04:30.108" v="1133" actId="26606"/>
          <ac:picMkLst>
            <pc:docMk/>
            <pc:sldMk cId="3193807552" sldId="751"/>
            <ac:picMk id="3" creationId="{1A2E0858-359E-0EB8-ED0B-01F7371276E3}"/>
          </ac:picMkLst>
        </pc:picChg>
      </pc:sldChg>
      <pc:sldChg chg="addSp delSp modSp add mod">
        <pc:chgData name="Frode Støre Bergrem" userId="cd51b4c9-67cb-4024-a558-b8b770e3f588" providerId="ADAL" clId="{7CACA2BF-DC97-4CA1-9EFC-BC6F972202B5}" dt="2025-10-22T08:12:44.444" v="1170" actId="1076"/>
        <pc:sldMkLst>
          <pc:docMk/>
          <pc:sldMk cId="1292495146" sldId="752"/>
        </pc:sldMkLst>
        <pc:spChg chg="mod">
          <ac:chgData name="Frode Støre Bergrem" userId="cd51b4c9-67cb-4024-a558-b8b770e3f588" providerId="ADAL" clId="{7CACA2BF-DC97-4CA1-9EFC-BC6F972202B5}" dt="2025-10-22T08:11:59.191" v="1167" actId="255"/>
          <ac:spMkLst>
            <pc:docMk/>
            <pc:sldMk cId="1292495146" sldId="752"/>
            <ac:spMk id="5" creationId="{5F7E98CE-4953-BDE3-4AF2-432327995CAB}"/>
          </ac:spMkLst>
        </pc:spChg>
        <pc:picChg chg="add mod">
          <ac:chgData name="Frode Støre Bergrem" userId="cd51b4c9-67cb-4024-a558-b8b770e3f588" providerId="ADAL" clId="{7CACA2BF-DC97-4CA1-9EFC-BC6F972202B5}" dt="2025-10-22T08:12:44.444" v="1170" actId="1076"/>
          <ac:picMkLst>
            <pc:docMk/>
            <pc:sldMk cId="1292495146" sldId="752"/>
            <ac:picMk id="2" creationId="{8405F390-77E9-6146-7BAF-3351B2F7CA4D}"/>
          </ac:picMkLst>
        </pc:picChg>
      </pc:sldChg>
      <pc:sldMasterChg chg="del delSldLayout">
        <pc:chgData name="Frode Støre Bergrem" userId="cd51b4c9-67cb-4024-a558-b8b770e3f588" providerId="ADAL" clId="{7CACA2BF-DC97-4CA1-9EFC-BC6F972202B5}" dt="2025-10-22T09:27:45.042" v="1350" actId="2696"/>
        <pc:sldMasterMkLst>
          <pc:docMk/>
          <pc:sldMasterMk cId="3944286694" sldId="2147483717"/>
        </pc:sldMasterMkLst>
        <pc:sldLayoutChg chg="del">
          <pc:chgData name="Frode Støre Bergrem" userId="cd51b4c9-67cb-4024-a558-b8b770e3f588" providerId="ADAL" clId="{7CACA2BF-DC97-4CA1-9EFC-BC6F972202B5}" dt="2025-10-22T09:27:45.042" v="1350" actId="2696"/>
          <pc:sldLayoutMkLst>
            <pc:docMk/>
            <pc:sldMasterMk cId="3944286694" sldId="2147483717"/>
            <pc:sldLayoutMk cId="2754725091" sldId="2147483718"/>
          </pc:sldLayoutMkLst>
        </pc:sldLayoutChg>
        <pc:sldLayoutChg chg="del">
          <pc:chgData name="Frode Støre Bergrem" userId="cd51b4c9-67cb-4024-a558-b8b770e3f588" providerId="ADAL" clId="{7CACA2BF-DC97-4CA1-9EFC-BC6F972202B5}" dt="2025-10-22T09:27:45.042" v="1350" actId="2696"/>
          <pc:sldLayoutMkLst>
            <pc:docMk/>
            <pc:sldMasterMk cId="3944286694" sldId="2147483717"/>
            <pc:sldLayoutMk cId="4110711752" sldId="2147483719"/>
          </pc:sldLayoutMkLst>
        </pc:sldLayoutChg>
        <pc:sldLayoutChg chg="del">
          <pc:chgData name="Frode Støre Bergrem" userId="cd51b4c9-67cb-4024-a558-b8b770e3f588" providerId="ADAL" clId="{7CACA2BF-DC97-4CA1-9EFC-BC6F972202B5}" dt="2025-10-22T09:27:45.042" v="1350" actId="2696"/>
          <pc:sldLayoutMkLst>
            <pc:docMk/>
            <pc:sldMasterMk cId="3944286694" sldId="2147483717"/>
            <pc:sldLayoutMk cId="1478162804" sldId="2147483720"/>
          </pc:sldLayoutMkLst>
        </pc:sldLayoutChg>
        <pc:sldLayoutChg chg="del">
          <pc:chgData name="Frode Støre Bergrem" userId="cd51b4c9-67cb-4024-a558-b8b770e3f588" providerId="ADAL" clId="{7CACA2BF-DC97-4CA1-9EFC-BC6F972202B5}" dt="2025-10-22T09:27:45.042" v="1350" actId="2696"/>
          <pc:sldLayoutMkLst>
            <pc:docMk/>
            <pc:sldMasterMk cId="3944286694" sldId="2147483717"/>
            <pc:sldLayoutMk cId="3843044232" sldId="2147483721"/>
          </pc:sldLayoutMkLst>
        </pc:sldLayoutChg>
        <pc:sldLayoutChg chg="del">
          <pc:chgData name="Frode Støre Bergrem" userId="cd51b4c9-67cb-4024-a558-b8b770e3f588" providerId="ADAL" clId="{7CACA2BF-DC97-4CA1-9EFC-BC6F972202B5}" dt="2025-10-22T09:27:45.042" v="1350" actId="2696"/>
          <pc:sldLayoutMkLst>
            <pc:docMk/>
            <pc:sldMasterMk cId="3944286694" sldId="2147483717"/>
            <pc:sldLayoutMk cId="2242866073" sldId="2147483722"/>
          </pc:sldLayoutMkLst>
        </pc:sldLayoutChg>
        <pc:sldLayoutChg chg="del">
          <pc:chgData name="Frode Støre Bergrem" userId="cd51b4c9-67cb-4024-a558-b8b770e3f588" providerId="ADAL" clId="{7CACA2BF-DC97-4CA1-9EFC-BC6F972202B5}" dt="2025-10-22T09:27:45.042" v="1350" actId="2696"/>
          <pc:sldLayoutMkLst>
            <pc:docMk/>
            <pc:sldMasterMk cId="3944286694" sldId="2147483717"/>
            <pc:sldLayoutMk cId="3690093269" sldId="2147483723"/>
          </pc:sldLayoutMkLst>
        </pc:sldLayoutChg>
        <pc:sldLayoutChg chg="del">
          <pc:chgData name="Frode Støre Bergrem" userId="cd51b4c9-67cb-4024-a558-b8b770e3f588" providerId="ADAL" clId="{7CACA2BF-DC97-4CA1-9EFC-BC6F972202B5}" dt="2025-10-22T09:27:45.042" v="1350" actId="2696"/>
          <pc:sldLayoutMkLst>
            <pc:docMk/>
            <pc:sldMasterMk cId="3944286694" sldId="2147483717"/>
            <pc:sldLayoutMk cId="91972062" sldId="2147483724"/>
          </pc:sldLayoutMkLst>
        </pc:sldLayoutChg>
        <pc:sldLayoutChg chg="del">
          <pc:chgData name="Frode Støre Bergrem" userId="cd51b4c9-67cb-4024-a558-b8b770e3f588" providerId="ADAL" clId="{7CACA2BF-DC97-4CA1-9EFC-BC6F972202B5}" dt="2025-10-22T09:27:45.042" v="1350" actId="2696"/>
          <pc:sldLayoutMkLst>
            <pc:docMk/>
            <pc:sldMasterMk cId="3944286694" sldId="2147483717"/>
            <pc:sldLayoutMk cId="3353059461" sldId="2147483725"/>
          </pc:sldLayoutMkLst>
        </pc:sldLayoutChg>
        <pc:sldLayoutChg chg="del">
          <pc:chgData name="Frode Støre Bergrem" userId="cd51b4c9-67cb-4024-a558-b8b770e3f588" providerId="ADAL" clId="{7CACA2BF-DC97-4CA1-9EFC-BC6F972202B5}" dt="2025-10-22T09:27:45.042" v="1350" actId="2696"/>
          <pc:sldLayoutMkLst>
            <pc:docMk/>
            <pc:sldMasterMk cId="3944286694" sldId="2147483717"/>
            <pc:sldLayoutMk cId="2350908844" sldId="2147483726"/>
          </pc:sldLayoutMkLst>
        </pc:sldLayoutChg>
        <pc:sldLayoutChg chg="del">
          <pc:chgData name="Frode Støre Bergrem" userId="cd51b4c9-67cb-4024-a558-b8b770e3f588" providerId="ADAL" clId="{7CACA2BF-DC97-4CA1-9EFC-BC6F972202B5}" dt="2025-10-22T09:27:45.042" v="1350" actId="2696"/>
          <pc:sldLayoutMkLst>
            <pc:docMk/>
            <pc:sldMasterMk cId="3944286694" sldId="2147483717"/>
            <pc:sldLayoutMk cId="2744757529" sldId="2147483727"/>
          </pc:sldLayoutMkLst>
        </pc:sldLayoutChg>
        <pc:sldLayoutChg chg="del">
          <pc:chgData name="Frode Støre Bergrem" userId="cd51b4c9-67cb-4024-a558-b8b770e3f588" providerId="ADAL" clId="{7CACA2BF-DC97-4CA1-9EFC-BC6F972202B5}" dt="2025-10-22T09:27:45.042" v="1350" actId="2696"/>
          <pc:sldLayoutMkLst>
            <pc:docMk/>
            <pc:sldMasterMk cId="3944286694" sldId="2147483717"/>
            <pc:sldLayoutMk cId="2918078302" sldId="214748372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61C4E-2A3D-433E-9EFE-D091B234C17A}" type="datetimeFigureOut">
              <a:rPr lang="nb-NO" smtClean="0"/>
              <a:t>16.10.2025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9DEAC-E277-4512-8474-8EAB7F41607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9327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48A2B-965A-AA9F-4772-B4D22F7FB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82FBCB3B-90A2-4FE8-33BF-DCD866ED7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B7F62A4-2353-1787-803A-404E1BAD3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16EE0D0-F7F7-55B4-3FAA-0A854814F2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852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26174-9A1F-2F97-43E6-D511C88A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3C353FCC-454B-C84E-3898-560C49F30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EB1D820-961F-639A-0FC7-7140D1881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8D44F45-4DC9-29E4-C730-5AA73D1F3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46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0FAED-3746-02FD-2B45-58ACC1DEA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5EFAA7C-2E46-2FEA-2D0A-F03700965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F5518A1F-2547-5F93-60AB-C552F77EE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F400878-3A7A-D6E3-1607-9C9350348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865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C4AEA-494E-34A1-39FC-9E3D31B6D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3A0FCB9-EF24-8E9D-0AAB-5F8C91543C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5DE4D0B-6FE1-1630-600C-D2A4213B1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59AAB2E-31F6-BD9E-C00F-6732CDF35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125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2E5E0-9D8B-E1C8-D1DE-2226659AD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39243E9-DDA9-5A70-A443-9769D0711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FFE4FB2-B7BD-C18E-7DB5-9C1BBBB13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7EEB7B3-C61C-35DC-9428-92766874A3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468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2D14E-9E1C-E6F0-E80A-25365A4B5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A1A98C0-668C-24B2-0102-E658849C01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B9C10E5-8504-E731-2817-ECE3FB4792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BD24770-DFE6-4844-1E7A-50903E1AE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293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A6AAE-F381-FCC0-E3E5-F1F4CC0BB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8BB71D84-9D9E-700F-6C07-A8264FD19F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A72DBFB-6C3A-90A3-FDCC-F997D6385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EF9C231-6B72-8488-DCAD-C9ADC3E13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953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32FE38-17A4-CB69-8778-2B35A1A66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30FAC30-DB06-2ED3-90AC-9F5DDBC39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EBA186-9EB7-8F75-FCD3-A4807E84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pPr/>
              <a:t>16.10.2025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EABE55C-10EF-D1F7-1799-7D0A2EDB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7F483CB-1272-9A74-A636-727C8E5E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674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31F272-F294-9671-DDE7-705B7B41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BCC8DF7-4127-2D26-6134-E0F988CA9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20B600B-58A2-C3E0-4311-F6AE65DFF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16.10.2025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BB970B7-91FC-284E-7B38-9753B1FC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B641E31-A49F-4931-55A8-9BB2E6916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715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9BB7C36-9107-97F4-11CE-6E2EA48DA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46F9E60-1DF3-5713-F368-16090F9F2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A33D6D-D2AB-4C75-87C4-AB775277D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16.10.2025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2ACA5E1-ADC4-8F39-6898-5CDF486FC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11430A-3D16-0C3A-7B90-42D54FCB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4578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45AE62-22AE-4E48-94D1-641D34ECD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16.10.2025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405D4D8-3219-4BF8-B025-77DAD853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F954AFD-6D85-4371-AC1B-4D4137FE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400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24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685132-3EAF-777E-5EA7-49AECBE65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4C240EA-407C-3117-BA1F-7BF994FFF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A0705AF-C804-88FC-8C84-BCEF5B3E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16.10.2025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EC47D5F-C47D-988E-79E7-5E5F9294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2D869BE-AAC0-C52C-8295-B15E2E90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30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DAE231-E391-6884-845A-387274608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226562F-C04B-5F6F-FABB-6913652F8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5924506-7EA2-EAF5-6D7B-231B0157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16.10.2025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2C01AD-E1A1-BD3A-9DF3-6A7ED325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BE348C-40DA-47A4-812C-DC08A2521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95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598701-09EC-6C21-90C1-99558AAB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FE0CC7-55FC-59AC-B3B5-236295BD0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84A8CFF-C33C-763D-D1AA-196DB2FAF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59C7E77-2EC3-867B-82A3-ABFB9801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16.10.2025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EB9E8CB-C3CF-7F83-CC06-2D0B124C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5AD8C56-8447-BF6C-62C3-5784D1EAF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3157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6FDF22-B781-64D4-D33F-525A18C1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BA1C557-6BDA-B74B-B01F-F6EEE95DF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1080CEB-CCCB-A728-4128-17BC32F50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CA3AC13-B200-1C68-F4B4-E12AB6EAB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77B53D5-140A-E76C-5B01-C9A86AD58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6DC344D-49A5-49C7-8718-CEAA84AC2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16.10.2025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4BE0AB5-3114-FFAD-4D3E-A8D405F9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EDBD26D-F9B2-8818-2869-BBE43946D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872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005774-D88B-1D30-0D33-2CDB72A9C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46A212B-259C-44A0-C296-1B613D7B4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16.10.2025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96448BE-C492-AF24-52A0-1F1993469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D6B0992-ED89-8A8E-0F09-717CD48F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2902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9FE920D-E8FB-3B93-2BBC-09241DB2C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16.10.2025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6C05FDF-964F-0445-6856-9DAC1BCF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F1C19D-454E-0DA9-E717-5D2656971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4941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4BC047-DBA4-E56F-7E77-A0CC95FF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E03C64-8D6E-CBF6-DADE-41BDA1946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327B77C-B239-881E-3A85-DA60D4E88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17DBBCE-7009-4AD6-6230-D57DD6064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16.10.2025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65C0D77-725D-9F1B-2F81-70547DE97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3C93920-023F-B7A0-5CBA-F9A8C0C96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4948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959DC4-444C-D3DA-D09C-F66162CC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EC44DCD-C598-97F5-9B22-748DE9DF3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8CB2077-FB2E-D455-7F97-9083466DB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D12AB20-B194-9175-BD1B-B92A164DB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16.10.2025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345CC9F-7FB7-E3C6-4B46-03B73B23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936AB6F-DC2D-7135-59C8-805D08B4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2513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A7CAF40-1EB9-0B44-60FF-4EE32C475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71BEA54-12BE-2BFA-7C39-91DEA78F1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EE791B5-111A-3F07-577E-A6B611193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D7D55-D517-4963-A841-BB4F7F3E36C6}" type="datetimeFigureOut">
              <a:rPr lang="nb-NO" smtClean="0"/>
              <a:t>16.10.2025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CF91B57-E46C-BB87-C381-7DD1AB50C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AC2AA2-26A3-B49B-533C-D89BB7E07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1DAEC58-884D-55A9-4CCC-F4D031C5043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365" y="230192"/>
            <a:ext cx="405385" cy="43586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D9C35282-B5C9-4F50-F0FB-B96F21AA5CD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96" y="6133211"/>
            <a:ext cx="3499104" cy="7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4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674" r:id="rId12"/>
    <p:sldLayoutId id="21474837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ennorsketuristforening.sharepoint.com/:w:/s/TTDrift/EWqDFJOz_VZClS0qXIrsYPkBVK42kkmPxHVPjCWHI-NDPQ?e=a7Kin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FFB1161-F04E-4DE8-BBAD-FD0D61A4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96" y="6172058"/>
            <a:ext cx="3499104" cy="719328"/>
          </a:xfrm>
          <a:prstGeom prst="rect">
            <a:avLst/>
          </a:prstGeom>
        </p:spPr>
      </p:pic>
      <p:sp>
        <p:nvSpPr>
          <p:cNvPr id="12" name="Tittel 14">
            <a:extLst>
              <a:ext uri="{FF2B5EF4-FFF2-40B4-BE49-F238E27FC236}">
                <a16:creationId xmlns:a16="http://schemas.microsoft.com/office/drawing/2014/main" id="{28E28BDA-2922-41CA-D5DB-731289823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628" y="4846656"/>
            <a:ext cx="9144000" cy="1585607"/>
          </a:xfrm>
        </p:spPr>
        <p:txBody>
          <a:bodyPr/>
          <a:lstStyle/>
          <a:p>
            <a:r>
              <a:rPr lang="nb-NO" b="1">
                <a:solidFill>
                  <a:srgbClr val="CC6600"/>
                </a:solidFill>
              </a:rPr>
              <a:t> </a:t>
            </a:r>
          </a:p>
        </p:txBody>
      </p:sp>
      <p:sp>
        <p:nvSpPr>
          <p:cNvPr id="14" name="Undertittel 5">
            <a:extLst>
              <a:ext uri="{FF2B5EF4-FFF2-40B4-BE49-F238E27FC236}">
                <a16:creationId xmlns:a16="http://schemas.microsoft.com/office/drawing/2014/main" id="{9778AFF8-918D-D781-F47A-17F96C08C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1650" y="5578341"/>
            <a:ext cx="6858000" cy="6105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b="1" dirty="0"/>
              <a:t>Orienteringer Styremøte 28. oktober 2025</a:t>
            </a:r>
            <a:endParaRPr lang="nb-NO" b="1" dirty="0">
              <a:cs typeface="Calibri"/>
            </a:endParaRPr>
          </a:p>
        </p:txBody>
      </p:sp>
      <p:pic>
        <p:nvPicPr>
          <p:cNvPr id="16" name="Plassholder for innhold 4">
            <a:extLst>
              <a:ext uri="{FF2B5EF4-FFF2-40B4-BE49-F238E27FC236}">
                <a16:creationId xmlns:a16="http://schemas.microsoft.com/office/drawing/2014/main" id="{F0DE2A75-E0CA-1679-AEE5-D30C0C6F2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94" y="669096"/>
            <a:ext cx="10619211" cy="454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18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A081E-3147-A5CD-B31E-4D56093EF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CB1E688-33F9-5985-2544-9E2031BCCF86}"/>
              </a:ext>
            </a:extLst>
          </p:cNvPr>
          <p:cNvSpPr txBox="1">
            <a:spLocks/>
          </p:cNvSpPr>
          <p:nvPr/>
        </p:nvSpPr>
        <p:spPr>
          <a:xfrm>
            <a:off x="6521402" y="796258"/>
            <a:ext cx="5348862" cy="944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nb-NO" sz="5400" noProof="0" dirty="0">
                <a:solidFill>
                  <a:srgbClr val="D21D10"/>
                </a:solidFill>
                <a:latin typeface="Calibri"/>
                <a:ea typeface="Calibri"/>
                <a:cs typeface="Calibri"/>
              </a:rPr>
              <a:t>Informasjon</a:t>
            </a:r>
            <a:endParaRPr lang="nb-NO" sz="5400" b="0" i="0" u="none" strike="noStrike" kern="1200" cap="none" spc="0" normalizeH="0" baseline="0" noProof="0" dirty="0">
              <a:ln>
                <a:noFill/>
              </a:ln>
              <a:solidFill>
                <a:srgbClr val="D21D1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3" name="Bilde 2" descr="Et bilde som inneholder tekst, foss, utendørs, vandring&#10;&#10;Innhold generert av kunstig intelligens kan være feil.">
            <a:extLst>
              <a:ext uri="{FF2B5EF4-FFF2-40B4-BE49-F238E27FC236}">
                <a16:creationId xmlns:a16="http://schemas.microsoft.com/office/drawing/2014/main" id="{946851B9-DCB7-8F6D-D4DA-C79E9B4CE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80000">
            <a:off x="885378" y="432179"/>
            <a:ext cx="4313871" cy="598226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BDAED1D-8091-74E7-C724-0BDB38459CC7}"/>
              </a:ext>
            </a:extLst>
          </p:cNvPr>
          <p:cNvSpPr txBox="1"/>
          <p:nvPr/>
        </p:nvSpPr>
        <p:spPr>
          <a:xfrm>
            <a:off x="4970834" y="1614791"/>
            <a:ext cx="71109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dirty="0"/>
              <a:t>Orientering fra ledersamlingen i DNT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dirty="0"/>
              <a:t>Hytteslipp 3. november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dirty="0"/>
              <a:t>Villrein.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sz="2000" dirty="0"/>
              <a:t>Tiltaksplaner Dovre, Knutshø, Rondane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sz="2000" dirty="0"/>
              <a:t>Stier legges ned, </a:t>
            </a:r>
            <a:r>
              <a:rPr lang="nb-NO" sz="2000" dirty="0" err="1"/>
              <a:t>Stroplesjødalen</a:t>
            </a:r>
            <a:r>
              <a:rPr lang="nb-NO" sz="2000" dirty="0"/>
              <a:t> til Reinheim i vårt </a:t>
            </a:r>
            <a:r>
              <a:rPr lang="nb-NO" sz="2000" dirty="0" err="1"/>
              <a:t>omr</a:t>
            </a:r>
            <a:endParaRPr lang="nb-NO" sz="2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sz="2000" dirty="0" err="1"/>
              <a:t>Rondvassbu</a:t>
            </a:r>
            <a:r>
              <a:rPr lang="nb-NO" sz="2000" dirty="0"/>
              <a:t>, </a:t>
            </a:r>
            <a:r>
              <a:rPr lang="nb-NO" sz="2000" dirty="0" err="1"/>
              <a:t>Bjørnholia</a:t>
            </a:r>
            <a:r>
              <a:rPr lang="nb-NO" sz="2000" dirty="0"/>
              <a:t> stenges utenom betjent sesong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sz="2000" dirty="0"/>
              <a:t>Spranget stenges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sz="2000" dirty="0"/>
              <a:t>Aursjøhytta begrenses sterk </a:t>
            </a:r>
            <a:r>
              <a:rPr lang="nb-NO" sz="2000" dirty="0" err="1"/>
              <a:t>pga</a:t>
            </a:r>
            <a:r>
              <a:rPr lang="nb-NO" sz="2000" dirty="0"/>
              <a:t> stenging av veien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sz="2000" dirty="0"/>
              <a:t>Pekelek blant de som får begrenset sin </a:t>
            </a:r>
            <a:r>
              <a:rPr lang="nb-NO" sz="2000" dirty="0" err="1"/>
              <a:t>virksonhet</a:t>
            </a:r>
            <a:r>
              <a:rPr lang="nb-NO" sz="2000" dirty="0"/>
              <a:t>. Lokale peker på DNT</a:t>
            </a:r>
          </a:p>
        </p:txBody>
      </p:sp>
    </p:spTree>
    <p:extLst>
      <p:ext uri="{BB962C8B-B14F-4D97-AF65-F5344CB8AC3E}">
        <p14:creationId xmlns:p14="http://schemas.microsoft.com/office/powerpoint/2010/main" val="427494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B278B-A4E5-D3E5-7896-551E81391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B1D6D7F-B8FD-8D3C-1BFD-8455BE30D006}"/>
              </a:ext>
            </a:extLst>
          </p:cNvPr>
          <p:cNvSpPr txBox="1">
            <a:spLocks/>
          </p:cNvSpPr>
          <p:nvPr/>
        </p:nvSpPr>
        <p:spPr>
          <a:xfrm>
            <a:off x="6521402" y="796258"/>
            <a:ext cx="5348862" cy="944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nb-NO" sz="5400" noProof="0" dirty="0">
                <a:solidFill>
                  <a:srgbClr val="D21D10"/>
                </a:solidFill>
                <a:latin typeface="Calibri"/>
                <a:ea typeface="Calibri"/>
                <a:cs typeface="Calibri"/>
              </a:rPr>
              <a:t>Informasjon</a:t>
            </a:r>
            <a:endParaRPr lang="nb-NO" sz="5400" b="0" i="0" u="none" strike="noStrike" kern="1200" cap="none" spc="0" normalizeH="0" baseline="0" noProof="0" dirty="0">
              <a:ln>
                <a:noFill/>
              </a:ln>
              <a:solidFill>
                <a:srgbClr val="D21D1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3" name="Bilde 2" descr="Et bilde som inneholder tekst, foss, utendørs, vandring&#10;&#10;Innhold generert av kunstig intelligens kan være feil.">
            <a:extLst>
              <a:ext uri="{FF2B5EF4-FFF2-40B4-BE49-F238E27FC236}">
                <a16:creationId xmlns:a16="http://schemas.microsoft.com/office/drawing/2014/main" id="{E29FB0F3-5B95-C3CC-11D1-8188ADBED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80000">
            <a:off x="885378" y="432179"/>
            <a:ext cx="4313871" cy="598226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9CCA5C8C-8552-2E46-C0C9-DFCF19DAF9AC}"/>
              </a:ext>
            </a:extLst>
          </p:cNvPr>
          <p:cNvSpPr txBox="1"/>
          <p:nvPr/>
        </p:nvSpPr>
        <p:spPr>
          <a:xfrm>
            <a:off x="4970834" y="1614791"/>
            <a:ext cx="711091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Personalundersøkelse 2025 er gjennomført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Denne gangen er det de deltidsansatte på hyttene i fjellet vi har spurt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Vi sendte ut undersøkelsen til 100 personer, 40 har svart.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85 % av de som svarte mente at dette alt i alt er et flott sted å jobbe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77 % av de som svarte mente i gjennomsnitt av alle påstander at de alltid eller ofte var sann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Det er (for) stor variasjon mellom hyttene. Fra 97 % til 61 % i gjennomsnitt av påstandene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Der det er negative resultater går det på lytting til medarbeiderne, oppfølging og støtte, opplæring, teamfølelse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Det er også en tydelig utvikling i opplevd arbeidspress, som kan relateres til uventet besøksvekst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86904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F21AC-1D55-D196-F890-52C69098C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373180C-CC9F-FF49-54B5-9FCDFDEB482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defRPr/>
            </a:pPr>
            <a:r>
              <a:rPr lang="nb-NO" sz="4400" kern="1200" noProof="0">
                <a:latin typeface="+mj-lt"/>
                <a:ea typeface="+mj-ea"/>
                <a:cs typeface="+mj-cs"/>
              </a:rPr>
              <a:t>Status Byggeprosjekter</a:t>
            </a:r>
            <a:endParaRPr lang="nb-NO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ED960A6-24C4-61D0-E874-AA44D672B3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12" r="19704" b="-1"/>
          <a:stretch>
            <a:fillRect/>
          </a:stretch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FCFF07E-6A93-8E31-7D48-76E9616CB88E}"/>
              </a:ext>
            </a:extLst>
          </p:cNvPr>
          <p:cNvSpPr txBox="1"/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b-NO" sz="1500" b="1">
                <a:effectLst/>
              </a:rPr>
              <a:t>Gjevilvasshytta </a:t>
            </a:r>
            <a:r>
              <a:rPr lang="nb-NO" sz="1500" b="1"/>
              <a:t> Utvidelse av sengekapasitet</a:t>
            </a:r>
            <a:endParaRPr lang="nb-NO" sz="1500" b="1">
              <a:effectLst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sz="1500">
                <a:effectLst/>
              </a:rPr>
              <a:t>Befaring med Plankontoret Oppdal Kommune gjennomført mandag 6. oktober 2025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sz="1500">
                <a:effectLst/>
              </a:rPr>
              <a:t>Plassering av nye småhus, gangvei og gapahuk ble diskutert.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sz="1500">
                <a:effectLst/>
              </a:rPr>
              <a:t>Tømmer fra Granskogen ferdig saget, lagret på Oppdal.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sz="1500">
                <a:effectLst/>
              </a:rPr>
              <a:t>Dialog opprettet med Sweco arkitekter i Trondheim.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sz="1500">
                <a:effectLst/>
              </a:rPr>
              <a:t>Plankontoret har levert utkast til planinitiativ 20.10.2025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b-NO" sz="1500" b="1">
                <a:effectLst/>
              </a:rPr>
              <a:t>Pågående arbeid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sz="1500">
                <a:effectLst/>
              </a:rPr>
              <a:t>Plankontoret håndterer omregulering og søknadsprosesser.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sz="1500">
                <a:effectLst/>
              </a:rPr>
              <a:t>Avtale om forhåndskonferanse gjøres i disse dager.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b-NO" sz="1500" b="1">
                <a:effectLst/>
              </a:rPr>
              <a:t>Neste steg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sz="1500">
                <a:effectLst/>
              </a:rPr>
              <a:t>TT diskuterer arkitektoniske og funksjonelle konsepter, og velger arkitekt (november 2025).</a:t>
            </a:r>
          </a:p>
        </p:txBody>
      </p:sp>
    </p:spTree>
    <p:extLst>
      <p:ext uri="{BB962C8B-B14F-4D97-AF65-F5344CB8AC3E}">
        <p14:creationId xmlns:p14="http://schemas.microsoft.com/office/powerpoint/2010/main" val="4228925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98B49-23C5-9CCD-4B03-53EF843B8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025455E-55A2-FEB6-E1A3-052759B7351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defRPr/>
            </a:pPr>
            <a:r>
              <a:rPr lang="nb-NO" sz="4400" kern="1200" noProof="0">
                <a:latin typeface="+mj-lt"/>
                <a:ea typeface="+mj-ea"/>
                <a:cs typeface="+mj-cs"/>
              </a:rPr>
              <a:t>Status Byggeprosjekter</a:t>
            </a:r>
            <a:endParaRPr lang="nb-NO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5C095461-9FE2-EC6E-0CC3-B2803C1201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97" r="14419" b="-1"/>
          <a:stretch>
            <a:fillRect/>
          </a:stretch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287E4003-81A4-9794-E740-6F96B3DB7B48}"/>
              </a:ext>
            </a:extLst>
          </p:cNvPr>
          <p:cNvSpPr txBox="1"/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 b="1" dirty="0">
                <a:effectLst/>
              </a:rPr>
              <a:t>Storerikvollen – Energibygg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 b="1" dirty="0">
                <a:effectLst/>
              </a:rPr>
              <a:t>Status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dirty="0">
                <a:effectLst/>
              </a:rPr>
              <a:t>Befaring med </a:t>
            </a:r>
            <a:r>
              <a:rPr lang="nb-NO" dirty="0" err="1">
                <a:effectLst/>
              </a:rPr>
              <a:t>Sweco</a:t>
            </a:r>
            <a:r>
              <a:rPr lang="nb-NO" dirty="0">
                <a:effectLst/>
              </a:rPr>
              <a:t>-arkitekt 23. oktober.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dirty="0">
                <a:effectLst/>
              </a:rPr>
              <a:t>Kontrakt inngått med </a:t>
            </a:r>
            <a:r>
              <a:rPr lang="nb-NO" dirty="0" err="1">
                <a:effectLst/>
              </a:rPr>
              <a:t>Sweco</a:t>
            </a:r>
            <a:r>
              <a:rPr lang="nb-NO" dirty="0">
                <a:effectLst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 b="1" dirty="0">
                <a:effectLst/>
              </a:rPr>
              <a:t>Pågående arbeid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dirty="0" err="1">
                <a:effectLst/>
              </a:rPr>
              <a:t>Sweco</a:t>
            </a:r>
            <a:r>
              <a:rPr lang="nb-NO" dirty="0">
                <a:effectLst/>
              </a:rPr>
              <a:t> bidrar i søknadsprosessen for nytt bygg på tunet.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 b="1" dirty="0">
                <a:effectLst/>
              </a:rPr>
              <a:t>Neste steg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dirty="0" err="1">
                <a:effectLst/>
              </a:rPr>
              <a:t>Sweco</a:t>
            </a:r>
            <a:r>
              <a:rPr lang="nb-NO" dirty="0">
                <a:effectLst/>
              </a:rPr>
              <a:t> ferdigstiller tegninger (november 2025).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dirty="0">
                <a:effectLst/>
              </a:rPr>
              <a:t>Forankring i TT (desember 2025).</a:t>
            </a:r>
          </a:p>
        </p:txBody>
      </p:sp>
    </p:spTree>
    <p:extLst>
      <p:ext uri="{BB962C8B-B14F-4D97-AF65-F5344CB8AC3E}">
        <p14:creationId xmlns:p14="http://schemas.microsoft.com/office/powerpoint/2010/main" val="3358505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0460C-76FA-C85B-BA70-7E64D149C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E994CBC-86BB-2603-D174-FF83B9B9D232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defRPr/>
            </a:pPr>
            <a:r>
              <a:rPr lang="nb-NO" sz="4400" kern="1200" noProof="0">
                <a:latin typeface="+mj-lt"/>
                <a:ea typeface="+mj-ea"/>
                <a:cs typeface="+mj-cs"/>
              </a:rPr>
              <a:t>Status Byggeprosjekter</a:t>
            </a:r>
            <a:endParaRPr lang="nb-NO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72419E8-9460-E536-E61B-E530F31F8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49194"/>
          </a:xfrm>
        </p:spPr>
        <p:txBody>
          <a:bodyPr/>
          <a:lstStyle/>
          <a:p>
            <a:r>
              <a:rPr lang="nb-NO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Tanker om </a:t>
            </a:r>
            <a:r>
              <a:rPr lang="nb-NO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Gråkallhytta</a:t>
            </a:r>
            <a:r>
              <a:rPr lang="nb-NO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2025.docx</a:t>
            </a:r>
            <a:endParaRPr lang="en-US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C372AB8-CB0D-7CC8-039F-82F7FB8A65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93" r="-4" b="-4"/>
          <a:stretch>
            <a:fillRect/>
          </a:stretch>
        </p:blipFill>
        <p:spPr>
          <a:xfrm>
            <a:off x="315248" y="2130357"/>
            <a:ext cx="5682327" cy="4059306"/>
          </a:xfrm>
          <a:prstGeom prst="rect">
            <a:avLst/>
          </a:prstGeom>
          <a:noFill/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9D0AE43-CA17-B240-A8E3-C47A62ECB8FF}"/>
              </a:ext>
            </a:extLst>
          </p:cNvPr>
          <p:cNvSpPr txBox="1"/>
          <p:nvPr/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nb-NO" sz="2400" b="1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1E49F6F-B674-7072-3CB6-790CBF40264C}"/>
              </a:ext>
            </a:extLst>
          </p:cNvPr>
          <p:cNvSpPr txBox="1"/>
          <p:nvPr/>
        </p:nvSpPr>
        <p:spPr>
          <a:xfrm>
            <a:off x="6172200" y="1595336"/>
            <a:ext cx="5588540" cy="4594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 b="1" dirty="0" err="1">
                <a:effectLst/>
              </a:rPr>
              <a:t>Gråkallhytta</a:t>
            </a:r>
            <a:endParaRPr lang="nb-NO" b="1" dirty="0">
              <a:effectLst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 b="1" dirty="0">
                <a:effectLst/>
              </a:rPr>
              <a:t>Status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dirty="0">
                <a:effectLst/>
              </a:rPr>
              <a:t>Skogrydding ferdigstilt.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dirty="0">
                <a:effectLst/>
              </a:rPr>
              <a:t>Materialer skal sages.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dirty="0">
                <a:effectLst/>
              </a:rPr>
              <a:t>Befaring og workshop med administrasjonen planlagt 28. oktober.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 b="1" dirty="0">
                <a:effectLst/>
              </a:rPr>
              <a:t>Pågående arbeid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dirty="0" err="1">
                <a:effectLst/>
              </a:rPr>
              <a:t>Sweco</a:t>
            </a:r>
            <a:r>
              <a:rPr lang="nb-NO" dirty="0">
                <a:effectLst/>
              </a:rPr>
              <a:t> utarbeider forslag til ny hytte.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 b="1" dirty="0">
                <a:effectLst/>
              </a:rPr>
              <a:t>Neste steg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dirty="0">
                <a:effectLst/>
              </a:rPr>
              <a:t>Forankring i TT (november 2025).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nb-NO" dirty="0" err="1">
                <a:effectLst/>
              </a:rPr>
              <a:t>Forkonferanse</a:t>
            </a:r>
            <a:r>
              <a:rPr lang="nb-NO" dirty="0">
                <a:effectLst/>
              </a:rPr>
              <a:t> med Trondheim kommune om tillatelser (desember 2025).</a:t>
            </a:r>
          </a:p>
        </p:txBody>
      </p:sp>
    </p:spTree>
    <p:extLst>
      <p:ext uri="{BB962C8B-B14F-4D97-AF65-F5344CB8AC3E}">
        <p14:creationId xmlns:p14="http://schemas.microsoft.com/office/powerpoint/2010/main" val="2325896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16BC9-D5EC-7FD7-386F-5177AD7E5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51094BC-E920-8775-7322-2D68B4E471A5}"/>
              </a:ext>
            </a:extLst>
          </p:cNvPr>
          <p:cNvSpPr txBox="1">
            <a:spLocks/>
          </p:cNvSpPr>
          <p:nvPr/>
        </p:nvSpPr>
        <p:spPr>
          <a:xfrm>
            <a:off x="6095999" y="323392"/>
            <a:ext cx="5236723" cy="10384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nb-NO" sz="4000" noProof="0">
                <a:solidFill>
                  <a:srgbClr val="D21D10"/>
                </a:solidFill>
                <a:latin typeface="Calibri"/>
                <a:ea typeface="Calibri"/>
                <a:cs typeface="Calibri"/>
              </a:rPr>
              <a:t>Status Byggeprosjekter</a:t>
            </a:r>
            <a:endParaRPr lang="nb-NO" sz="4000" b="0" i="0" u="none" strike="noStrike" kern="1200" cap="none" spc="0" normalizeH="0" baseline="0" noProof="0" dirty="0">
              <a:ln>
                <a:noFill/>
              </a:ln>
              <a:solidFill>
                <a:srgbClr val="D21D1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2BC58E3-125E-47CA-CFA9-B2F9FFACCB4A}"/>
              </a:ext>
            </a:extLst>
          </p:cNvPr>
          <p:cNvSpPr txBox="1"/>
          <p:nvPr/>
        </p:nvSpPr>
        <p:spPr>
          <a:xfrm>
            <a:off x="5914416" y="1361872"/>
            <a:ext cx="6040877" cy="459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400"/>
              </a:spcBef>
              <a:buNone/>
            </a:pPr>
            <a:r>
              <a:rPr lang="nb-NO" sz="2400" b="1" kern="0" dirty="0">
                <a:solidFill>
                  <a:srgbClr val="365F9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Rønningen</a:t>
            </a:r>
          </a:p>
          <a:p>
            <a:pPr>
              <a:lnSpc>
                <a:spcPct val="115000"/>
              </a:lnSpc>
              <a:spcBef>
                <a:spcPts val="1000"/>
              </a:spcBef>
              <a:buNone/>
            </a:pPr>
            <a:r>
              <a:rPr lang="nb-NO" sz="24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Status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nb-NO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TT har fått 40 års leieavtale.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nb-NO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Kommunen bidrar til grunnarbeid på </a:t>
            </a:r>
            <a:r>
              <a:rPr lang="nb-NO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Masstua</a:t>
            </a:r>
            <a:r>
              <a:rPr lang="nb-NO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nb-NO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Møte med Trondheim kommune 22. oktober om tegninger og utforming.</a:t>
            </a:r>
          </a:p>
          <a:p>
            <a:pPr>
              <a:lnSpc>
                <a:spcPct val="115000"/>
              </a:lnSpc>
              <a:spcBef>
                <a:spcPts val="1000"/>
              </a:spcBef>
              <a:buNone/>
            </a:pPr>
            <a:r>
              <a:rPr lang="nb-NO" sz="24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Neste steg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nb-NO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Byggesøknad ønskes sendt før jul 2025 (avklares med kommunen).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nb-NO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Forankring og konseptavklaring i TT (desember 2025).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nb-NO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Oppstart av arbeid som ikke er søknadspliktig (høsten 2025/vinter 2026).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A2E0858-359E-0EB8-ED0B-01F737127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54" y="7782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7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D6A22-D026-453D-5963-2B02E0883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6BAD788-C861-662C-6B93-A2DAD196C2B3}"/>
              </a:ext>
            </a:extLst>
          </p:cNvPr>
          <p:cNvSpPr txBox="1">
            <a:spLocks/>
          </p:cNvSpPr>
          <p:nvPr/>
        </p:nvSpPr>
        <p:spPr>
          <a:xfrm>
            <a:off x="6095999" y="323392"/>
            <a:ext cx="5236723" cy="10384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nb-NO" sz="4000" noProof="0" dirty="0">
                <a:solidFill>
                  <a:srgbClr val="D21D10"/>
                </a:solidFill>
                <a:latin typeface="Calibri"/>
                <a:ea typeface="Calibri"/>
                <a:cs typeface="Calibri"/>
              </a:rPr>
              <a:t>Status Byggeprosjekter</a:t>
            </a:r>
            <a:endParaRPr lang="nb-NO" sz="4000" b="0" i="0" u="none" strike="noStrike" kern="1200" cap="none" spc="0" normalizeH="0" baseline="0" noProof="0" dirty="0">
              <a:ln>
                <a:noFill/>
              </a:ln>
              <a:solidFill>
                <a:srgbClr val="D21D1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F7E98CE-4953-BDE3-4AF2-432327995CAB}"/>
              </a:ext>
            </a:extLst>
          </p:cNvPr>
          <p:cNvSpPr txBox="1"/>
          <p:nvPr/>
        </p:nvSpPr>
        <p:spPr>
          <a:xfrm>
            <a:off x="5914416" y="1361872"/>
            <a:ext cx="6040877" cy="3635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400"/>
              </a:spcBef>
              <a:buNone/>
            </a:pPr>
            <a:r>
              <a:rPr lang="nb-NO" b="1" kern="0" dirty="0" err="1">
                <a:solidFill>
                  <a:srgbClr val="365F9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Græslihytta</a:t>
            </a:r>
            <a:endParaRPr lang="nb-NO" b="1" kern="0" dirty="0">
              <a:solidFill>
                <a:srgbClr val="365F91"/>
              </a:solidFill>
              <a:effectLst/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buNone/>
            </a:pPr>
            <a:r>
              <a:rPr lang="nb-NO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Status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nb-NO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Sweco</a:t>
            </a:r>
            <a:r>
              <a:rPr lang="nb-NO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har laget tegninger: 2 anneks, ombygging av </a:t>
            </a:r>
            <a:r>
              <a:rPr lang="nb-NO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hovedhytte</a:t>
            </a:r>
            <a:r>
              <a:rPr lang="nb-NO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og badstue.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nb-NO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Grunneier er positiv og har mottatt tegningene.</a:t>
            </a:r>
          </a:p>
          <a:p>
            <a:pPr>
              <a:lnSpc>
                <a:spcPct val="115000"/>
              </a:lnSpc>
              <a:spcBef>
                <a:spcPts val="1000"/>
              </a:spcBef>
              <a:buNone/>
            </a:pPr>
            <a:r>
              <a:rPr lang="nb-NO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Neste steg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nb-NO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Forankring i TT-administrasjonen og relevante brukergrupper (november 2025).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nb-NO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Vurdering av søknadsprosess og eventuell bistand fra </a:t>
            </a:r>
            <a:r>
              <a:rPr lang="nb-NO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Sweco</a:t>
            </a:r>
            <a:r>
              <a:rPr lang="nb-NO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405F390-77E9-6146-7BAF-3351B2F7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95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Rødoransj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5F4781EA1EBC248B682CB08DEBEB906" ma:contentTypeVersion="14" ma:contentTypeDescription="Opprett et nytt dokument." ma:contentTypeScope="" ma:versionID="41770e482c494276c471ad3da9f9c65a">
  <xsd:schema xmlns:xsd="http://www.w3.org/2001/XMLSchema" xmlns:xs="http://www.w3.org/2001/XMLSchema" xmlns:p="http://schemas.microsoft.com/office/2006/metadata/properties" xmlns:ns2="cd782f36-3558-4c12-815d-8f4369b95125" xmlns:ns3="4a7dccd5-520c-45ea-b284-9612a2de32ab" targetNamespace="http://schemas.microsoft.com/office/2006/metadata/properties" ma:root="true" ma:fieldsID="63c549f559bcf04274af46207b5ea5c5" ns2:_="" ns3:_="">
    <xsd:import namespace="cd782f36-3558-4c12-815d-8f4369b95125"/>
    <xsd:import namespace="4a7dccd5-520c-45ea-b284-9612a2de32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82f36-3558-4c12-815d-8f4369b951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7dccd5-520c-45ea-b284-9612a2de32a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a7dccd5-520c-45ea-b284-9612a2de32ab">
      <UserInfo>
        <DisplayName>Berit Reppen Lorentzen</DisplayName>
        <AccountId>23</AccountId>
        <AccountType/>
      </UserInfo>
      <UserInfo>
        <DisplayName>Kjersti Berg Sandvik</DisplayName>
        <AccountId>21</AccountId>
        <AccountType/>
      </UserInfo>
      <UserInfo>
        <DisplayName>Silje Hoel Fossen</DisplayName>
        <AccountId>61</AccountId>
        <AccountType/>
      </UserInfo>
      <UserInfo>
        <DisplayName>TT Ledergruppe-medlemmer</DisplayName>
        <AccountId>66</AccountId>
        <AccountType/>
      </UserInfo>
      <UserInfo>
        <DisplayName>Knut Balstad</DisplayName>
        <AccountId>76</AccountId>
        <AccountType/>
      </UserInfo>
      <UserInfo>
        <DisplayName>Helga Bjerke Drøyli</DisplayName>
        <AccountId>22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B6D65BE-3EA7-4AD8-9559-1905BE77F3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5A6726-E5C4-4520-98C3-875C35980D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782f36-3558-4c12-815d-8f4369b95125"/>
    <ds:schemaRef ds:uri="4a7dccd5-520c-45ea-b284-9612a2de32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27A63B9-62B5-4267-9A0C-22B8E93A43BF}">
  <ds:schemaRefs>
    <ds:schemaRef ds:uri="cd782f36-3558-4c12-815d-8f4369b95125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4a7dccd5-520c-45ea-b284-9612a2de32ab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16167</TotalTime>
  <Words>492</Words>
  <Application>Microsoft Office PowerPoint</Application>
  <PresentationFormat>Widescreen</PresentationFormat>
  <Paragraphs>82</Paragraphs>
  <Slides>8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Symbol</vt:lpstr>
      <vt:lpstr>Office-tema</vt:lpstr>
      <vt:lpstr>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Egil Hurum</dc:creator>
  <cp:lastModifiedBy>Frode Støre Bergrem</cp:lastModifiedBy>
  <cp:revision>3</cp:revision>
  <dcterms:created xsi:type="dcterms:W3CDTF">2021-01-07T11:15:29Z</dcterms:created>
  <dcterms:modified xsi:type="dcterms:W3CDTF">2025-10-27T14:32:56Z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0x010100A5F4781EA1EBC248B682CB08DEBEB906</vt:lpwstr>
  </property>
  <property fmtid="{D5CDD505-2E9C-101B-9397-08002B2CF9AE}" pid="3" name="MSIP_Label_f72e1550-8259-4cf3-a1ec-0faec9abf3e8_Enabled">
    <vt:lpwstr>true</vt:lpwstr>
  </property>
  <property fmtid="{D5CDD505-2E9C-101B-9397-08002B2CF9AE}" pid="4" name="MSIP_Label_f72e1550-8259-4cf3-a1ec-0faec9abf3e8_SetDate">
    <vt:lpwstr>2022-10-10T16:44:05Z</vt:lpwstr>
  </property>
  <property fmtid="{D5CDD505-2E9C-101B-9397-08002B2CF9AE}" pid="5" name="MSIP_Label_f72e1550-8259-4cf3-a1ec-0faec9abf3e8_Method">
    <vt:lpwstr>Privileged</vt:lpwstr>
  </property>
  <property fmtid="{D5CDD505-2E9C-101B-9397-08002B2CF9AE}" pid="6" name="MSIP_Label_f72e1550-8259-4cf3-a1ec-0faec9abf3e8_Name">
    <vt:lpwstr>f72e1550-8259-4cf3-a1ec-0faec9abf3e8</vt:lpwstr>
  </property>
  <property fmtid="{D5CDD505-2E9C-101B-9397-08002B2CF9AE}" pid="7" name="MSIP_Label_f72e1550-8259-4cf3-a1ec-0faec9abf3e8_SiteId">
    <vt:lpwstr>156b047c-a56e-40a2-9f11-b69d58cf5508</vt:lpwstr>
  </property>
  <property fmtid="{D5CDD505-2E9C-101B-9397-08002B2CF9AE}" pid="8" name="MSIP_Label_f72e1550-8259-4cf3-a1ec-0faec9abf3e8_ActionId">
    <vt:lpwstr>9adde6c3-5b23-4450-bce0-7e2e491fc954</vt:lpwstr>
  </property>
  <property fmtid="{D5CDD505-2E9C-101B-9397-08002B2CF9AE}" pid="9" name="MSIP_Label_f72e1550-8259-4cf3-a1ec-0faec9abf3e8_ContentBits">
    <vt:lpwstr>0</vt:lpwstr>
  </property>
  <property fmtid="{D5CDD505-2E9C-101B-9397-08002B2CF9AE}" pid="10" name="MediaServiceImageTags">
    <vt:lpwstr/>
  </property>
</Properties>
</file>