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sldIdLst>
    <p:sldId id="256" r:id="rId6"/>
    <p:sldId id="264" r:id="rId7"/>
    <p:sldId id="265" r:id="rId8"/>
    <p:sldId id="280" r:id="rId9"/>
    <p:sldId id="257" r:id="rId10"/>
    <p:sldId id="258" r:id="rId11"/>
    <p:sldId id="259" r:id="rId12"/>
    <p:sldId id="261" r:id="rId13"/>
    <p:sldId id="262" r:id="rId14"/>
    <p:sldId id="263" r:id="rId15"/>
    <p:sldId id="281" r:id="rId16"/>
    <p:sldId id="286" r:id="rId17"/>
    <p:sldId id="287" r:id="rId18"/>
    <p:sldId id="285" r:id="rId19"/>
    <p:sldId id="288" r:id="rId20"/>
    <p:sldId id="289" r:id="rId21"/>
    <p:sldId id="290" r:id="rId22"/>
    <p:sldId id="291" r:id="rId23"/>
    <p:sldId id="273" r:id="rId24"/>
    <p:sldId id="274" r:id="rId25"/>
    <p:sldId id="292" r:id="rId26"/>
    <p:sldId id="293" r:id="rId27"/>
    <p:sldId id="294" r:id="rId28"/>
    <p:sldId id="295" r:id="rId29"/>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3090" y="-11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3388B-73A0-404D-B517-A3C540549562}" type="datetimeFigureOut">
              <a:rPr lang="nb-NO" smtClean="0"/>
              <a:t>20.03.2019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8DC42-61EC-4AC6-AF64-F2B3B07DEED7}" type="slidenum">
              <a:rPr lang="nb-NO" smtClean="0"/>
              <a:t>‹#›</a:t>
            </a:fld>
            <a:endParaRPr lang="nb-NO"/>
          </a:p>
        </p:txBody>
      </p:sp>
    </p:spTree>
    <p:extLst>
      <p:ext uri="{BB962C8B-B14F-4D97-AF65-F5344CB8AC3E}">
        <p14:creationId xmlns:p14="http://schemas.microsoft.com/office/powerpoint/2010/main" val="142926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oreningsnett.turistforeningen.no/file.php?fo_id=6695&amp;dir=/Oekonom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r>
              <a:rPr lang="nb-NO" altLang="nb-NO" dirty="0"/>
              <a:t>Vi har totalt 11 000 arrangement , med 800 000 personer på tur hvert år</a:t>
            </a:r>
            <a:endParaRPr lang="en-US" alt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Dissekortene skal turleder og ansvarlig leder ha med seg på turen. </a:t>
            </a:r>
          </a:p>
        </p:txBody>
      </p:sp>
      <p:sp>
        <p:nvSpPr>
          <p:cNvPr id="4" name="Plassholder for lysbildenummer 3"/>
          <p:cNvSpPr>
            <a:spLocks noGrp="1"/>
          </p:cNvSpPr>
          <p:nvPr>
            <p:ph type="sldNum" sz="quarter" idx="10"/>
          </p:nvPr>
        </p:nvSpPr>
        <p:spPr/>
        <p:txBody>
          <a:bodyPr/>
          <a:lstStyle/>
          <a:p>
            <a:fld id="{2B38DC42-61EC-4AC6-AF64-F2B3B07DEED7}" type="slidenum">
              <a:rPr lang="nb-NO" smtClean="0"/>
              <a:t>16</a:t>
            </a:fld>
            <a:endParaRPr lang="nb-NO"/>
          </a:p>
        </p:txBody>
      </p:sp>
    </p:spTree>
    <p:extLst>
      <p:ext uri="{BB962C8B-B14F-4D97-AF65-F5344CB8AC3E}">
        <p14:creationId xmlns:p14="http://schemas.microsoft.com/office/powerpoint/2010/main" val="74338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20</a:t>
            </a:fld>
            <a:endParaRPr lang="nb-NO"/>
          </a:p>
        </p:txBody>
      </p:sp>
    </p:spTree>
    <p:extLst>
      <p:ext uri="{BB962C8B-B14F-4D97-AF65-F5344CB8AC3E}">
        <p14:creationId xmlns:p14="http://schemas.microsoft.com/office/powerpoint/2010/main" val="332572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u="sng" kern="1200" dirty="0">
                <a:solidFill>
                  <a:schemeClr val="tx1"/>
                </a:solidFill>
                <a:effectLst/>
                <a:latin typeface="+mn-lt"/>
                <a:ea typeface="+mn-ea"/>
                <a:cs typeface="+mn-cs"/>
              </a:rPr>
              <a:t>Dugnadsulykke med reiseforsikring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Forsikringen dekker engangsbetaling ved ulykkesskade som medfører død eller varig medisinsk invaliditet. Forsikringssum er kr 500 000 for invaliditet og kr 200 000 ved død. Opphørsalder for dekning for invaliditet er 80 år og for død 70 år. Denne forsikringen gjelder for all praktisk dugnad inkludert turledelse. Dugnad i form av styre- og komitemøter dekkes ikke av denne forsikringen.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Reiseforsikringen gjelder for dugnadsarbeidere og turledere på reise til og fra oppdrag samt under selve oppdraget.</a:t>
            </a:r>
          </a:p>
          <a:p>
            <a:r>
              <a:rPr lang="nb-NO" sz="1200" kern="1200" dirty="0">
                <a:solidFill>
                  <a:schemeClr val="tx1"/>
                </a:solidFill>
                <a:effectLst/>
                <a:latin typeface="+mn-lt"/>
                <a:ea typeface="+mn-ea"/>
                <a:cs typeface="+mn-cs"/>
              </a:rPr>
              <a:t> </a:t>
            </a:r>
          </a:p>
          <a:p>
            <a:r>
              <a:rPr lang="nb-NO" sz="1200" u="sng" kern="1200" dirty="0">
                <a:solidFill>
                  <a:schemeClr val="tx1"/>
                </a:solidFill>
                <a:effectLst/>
                <a:latin typeface="+mn-lt"/>
                <a:ea typeface="+mn-ea"/>
                <a:cs typeface="+mn-cs"/>
              </a:rPr>
              <a:t>Ansvarsforsikring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Forsikringen dekker bedriftsansvar og produktansvar med forsikringssum på kr 10 millioner per skadetilfelle. Forsikringen dekker </a:t>
            </a:r>
            <a:r>
              <a:rPr lang="nb-NO" sz="1200" kern="1200" dirty="0" err="1">
                <a:solidFill>
                  <a:schemeClr val="tx1"/>
                </a:solidFill>
                <a:effectLst/>
                <a:latin typeface="+mn-lt"/>
                <a:ea typeface="+mn-ea"/>
                <a:cs typeface="+mn-cs"/>
              </a:rPr>
              <a:t>DNTs</a:t>
            </a:r>
            <a:r>
              <a:rPr lang="nb-NO" sz="1200" kern="1200" dirty="0">
                <a:solidFill>
                  <a:schemeClr val="tx1"/>
                </a:solidFill>
                <a:effectLst/>
                <a:latin typeface="+mn-lt"/>
                <a:ea typeface="+mn-ea"/>
                <a:cs typeface="+mn-cs"/>
              </a:rPr>
              <a:t> aktivitet som tilrettelegger og arrangør. Den enkelte turgåer eller deltakers egenaktivitet dekkes ikke av denne forsikringen.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Forsikringene trer i kraft 1. juli 2015 og forsikringspremien dekkes over budsjettet til DNT sentralt.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Forsikringsdokumenter vil bli lagt på </a:t>
            </a:r>
            <a:r>
              <a:rPr lang="nb-NO" sz="1200" kern="1200" dirty="0" err="1">
                <a:solidFill>
                  <a:schemeClr val="tx1"/>
                </a:solidFill>
                <a:effectLst/>
                <a:latin typeface="+mn-lt"/>
                <a:ea typeface="+mn-ea"/>
                <a:cs typeface="+mn-cs"/>
              </a:rPr>
              <a:t>foreningsnett</a:t>
            </a:r>
            <a:r>
              <a:rPr lang="nb-NO" sz="1200" kern="1200" dirty="0">
                <a:solidFill>
                  <a:schemeClr val="tx1"/>
                </a:solidFill>
                <a:effectLst/>
                <a:latin typeface="+mn-lt"/>
                <a:ea typeface="+mn-ea"/>
                <a:cs typeface="+mn-cs"/>
              </a:rPr>
              <a:t> så snart disse er mottatt fra Gjensidige </a:t>
            </a:r>
            <a:r>
              <a:rPr lang="nb-NO" sz="1200" u="sng" kern="1200" dirty="0">
                <a:solidFill>
                  <a:schemeClr val="tx1"/>
                </a:solidFill>
                <a:effectLst/>
                <a:latin typeface="+mn-lt"/>
                <a:ea typeface="+mn-ea"/>
                <a:cs typeface="+mn-cs"/>
                <a:hlinkClick r:id="rId3"/>
              </a:rPr>
              <a:t>http://foreningsnett.turistforeningen.no/file.php?fo_id=6695&amp;dir=%2FOekonomi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2B38DC42-61EC-4AC6-AF64-F2B3B07DEED7}" type="slidenum">
              <a:rPr lang="nb-NO" smtClean="0"/>
              <a:t>21</a:t>
            </a:fld>
            <a:endParaRPr lang="nb-NO"/>
          </a:p>
        </p:txBody>
      </p:sp>
    </p:spTree>
    <p:extLst>
      <p:ext uri="{BB962C8B-B14F-4D97-AF65-F5344CB8AC3E}">
        <p14:creationId xmlns:p14="http://schemas.microsoft.com/office/powerpoint/2010/main" val="412796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gjør DNT Oslo det, ferdig utfylt! </a:t>
            </a:r>
            <a:r>
              <a:rPr lang="nb-NO" dirty="0">
                <a:sym typeface="Wingdings" panose="05000000000000000000" pitchFamily="2" charset="2"/>
              </a:rPr>
              <a:t> Dette sendes turleder og skal signeres. Returneres</a:t>
            </a:r>
            <a:r>
              <a:rPr lang="nb-NO" baseline="0" dirty="0">
                <a:sym typeface="Wingdings" panose="05000000000000000000" pitchFamily="2" charset="2"/>
              </a:rPr>
              <a:t> DNT Oslo? </a:t>
            </a:r>
          </a:p>
          <a:p>
            <a:r>
              <a:rPr lang="nb-NO" baseline="0" dirty="0">
                <a:sym typeface="Wingdings" panose="05000000000000000000" pitchFamily="2" charset="2"/>
              </a:rPr>
              <a:t>Dette ligger også på </a:t>
            </a:r>
            <a:r>
              <a:rPr lang="nb-NO" baseline="0" dirty="0" err="1">
                <a:sym typeface="Wingdings" panose="05000000000000000000" pitchFamily="2" charset="2"/>
              </a:rPr>
              <a:t>foreningsnett</a:t>
            </a:r>
            <a:r>
              <a:rPr lang="nb-NO" baseline="0" dirty="0">
                <a:sym typeface="Wingdings" panose="05000000000000000000" pitchFamily="2" charset="2"/>
              </a:rPr>
              <a:t>.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22</a:t>
            </a:fld>
            <a:endParaRPr lang="nb-NO"/>
          </a:p>
        </p:txBody>
      </p:sp>
    </p:spTree>
    <p:extLst>
      <p:ext uri="{BB962C8B-B14F-4D97-AF65-F5344CB8AC3E}">
        <p14:creationId xmlns:p14="http://schemas.microsoft.com/office/powerpoint/2010/main" val="412796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gjør DNT Oslo det, ferdig utfylt! </a:t>
            </a:r>
            <a:r>
              <a:rPr lang="nb-NO" dirty="0">
                <a:sym typeface="Wingdings" panose="05000000000000000000" pitchFamily="2" charset="2"/>
              </a:rPr>
              <a:t> Dette sendes turleder og skal signeres. Returneres</a:t>
            </a:r>
            <a:r>
              <a:rPr lang="nb-NO" baseline="0" dirty="0">
                <a:sym typeface="Wingdings" panose="05000000000000000000" pitchFamily="2" charset="2"/>
              </a:rPr>
              <a:t> DNT Oslo? </a:t>
            </a:r>
          </a:p>
          <a:p>
            <a:r>
              <a:rPr lang="nb-NO" baseline="0" dirty="0">
                <a:sym typeface="Wingdings" panose="05000000000000000000" pitchFamily="2" charset="2"/>
              </a:rPr>
              <a:t>Dette ligger også på </a:t>
            </a:r>
            <a:r>
              <a:rPr lang="nb-NO" baseline="0" dirty="0" err="1">
                <a:sym typeface="Wingdings" panose="05000000000000000000" pitchFamily="2" charset="2"/>
              </a:rPr>
              <a:t>foreningsnett</a:t>
            </a:r>
            <a:r>
              <a:rPr lang="nb-NO" baseline="0" dirty="0">
                <a:sym typeface="Wingdings" panose="05000000000000000000" pitchFamily="2" charset="2"/>
              </a:rPr>
              <a:t>.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23</a:t>
            </a:fld>
            <a:endParaRPr lang="nb-NO"/>
          </a:p>
        </p:txBody>
      </p:sp>
    </p:spTree>
    <p:extLst>
      <p:ext uri="{BB962C8B-B14F-4D97-AF65-F5344CB8AC3E}">
        <p14:creationId xmlns:p14="http://schemas.microsoft.com/office/powerpoint/2010/main" val="412796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gjør DNT Oslo det, ferdig utfylt! </a:t>
            </a:r>
            <a:r>
              <a:rPr lang="nb-NO" dirty="0">
                <a:sym typeface="Wingdings" panose="05000000000000000000" pitchFamily="2" charset="2"/>
              </a:rPr>
              <a:t> Dette sendes turleder og skal signeres. Returneres</a:t>
            </a:r>
            <a:r>
              <a:rPr lang="nb-NO" baseline="0" dirty="0">
                <a:sym typeface="Wingdings" panose="05000000000000000000" pitchFamily="2" charset="2"/>
              </a:rPr>
              <a:t> DNT Oslo? </a:t>
            </a:r>
          </a:p>
          <a:p>
            <a:r>
              <a:rPr lang="nb-NO" baseline="0" dirty="0">
                <a:sym typeface="Wingdings" panose="05000000000000000000" pitchFamily="2" charset="2"/>
              </a:rPr>
              <a:t>Dette ligger også på </a:t>
            </a:r>
            <a:r>
              <a:rPr lang="nb-NO" baseline="0" dirty="0" err="1">
                <a:sym typeface="Wingdings" panose="05000000000000000000" pitchFamily="2" charset="2"/>
              </a:rPr>
              <a:t>foreningsnett</a:t>
            </a:r>
            <a:r>
              <a:rPr lang="nb-NO" baseline="0" dirty="0">
                <a:sym typeface="Wingdings" panose="05000000000000000000" pitchFamily="2" charset="2"/>
              </a:rPr>
              <a:t>.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24</a:t>
            </a:fld>
            <a:endParaRPr lang="nb-NO"/>
          </a:p>
        </p:txBody>
      </p:sp>
    </p:spTree>
    <p:extLst>
      <p:ext uri="{BB962C8B-B14F-4D97-AF65-F5344CB8AC3E}">
        <p14:creationId xmlns:p14="http://schemas.microsoft.com/office/powerpoint/2010/main" val="41279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Hovedgrunnen til at folk melder seg på fellesturer, er naturopplevelser og det sosiale, MEN</a:t>
            </a:r>
            <a:r>
              <a:rPr lang="nb-NO" baseline="0" dirty="0"/>
              <a:t> sikkerhet er også viktig!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4</a:t>
            </a:fld>
            <a:endParaRPr lang="nb-NO"/>
          </a:p>
        </p:txBody>
      </p:sp>
    </p:spTree>
    <p:extLst>
      <p:ext uri="{BB962C8B-B14F-4D97-AF65-F5344CB8AC3E}">
        <p14:creationId xmlns:p14="http://schemas.microsoft.com/office/powerpoint/2010/main" val="29871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Opplæring</a:t>
            </a:r>
            <a:r>
              <a:rPr lang="nb-NO" baseline="0" dirty="0"/>
              <a:t> og informasjon gjelder deltakerne</a:t>
            </a:r>
          </a:p>
          <a:p>
            <a:r>
              <a:rPr lang="nb-NO" baseline="0" dirty="0"/>
              <a:t>Kvalifisert personell er for eksempel utdannede turledere, klatreinstruktører,  breførere, livredningsprøve, førstehjelpskurs, politiattest osv.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6</a:t>
            </a:fld>
            <a:endParaRPr lang="nb-NO"/>
          </a:p>
        </p:txBody>
      </p:sp>
    </p:spTree>
    <p:extLst>
      <p:ext uri="{BB962C8B-B14F-4D97-AF65-F5344CB8AC3E}">
        <p14:creationId xmlns:p14="http://schemas.microsoft.com/office/powerpoint/2010/main" val="367799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Siste punkt er viktig! </a:t>
            </a:r>
          </a:p>
        </p:txBody>
      </p:sp>
      <p:sp>
        <p:nvSpPr>
          <p:cNvPr id="4" name="Plassholder for lysbildenummer 3"/>
          <p:cNvSpPr>
            <a:spLocks noGrp="1"/>
          </p:cNvSpPr>
          <p:nvPr>
            <p:ph type="sldNum" sz="quarter" idx="10"/>
          </p:nvPr>
        </p:nvSpPr>
        <p:spPr/>
        <p:txBody>
          <a:bodyPr/>
          <a:lstStyle/>
          <a:p>
            <a:fld id="{2B38DC42-61EC-4AC6-AF64-F2B3B07DEED7}" type="slidenum">
              <a:rPr lang="nb-NO" smtClean="0"/>
              <a:t>8</a:t>
            </a:fld>
            <a:endParaRPr lang="nb-NO"/>
          </a:p>
        </p:txBody>
      </p:sp>
    </p:spTree>
    <p:extLst>
      <p:ext uri="{BB962C8B-B14F-4D97-AF65-F5344CB8AC3E}">
        <p14:creationId xmlns:p14="http://schemas.microsoft.com/office/powerpoint/2010/main" val="76224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neste tre arkene viser eksempler som blir brukt</a:t>
            </a:r>
          </a:p>
        </p:txBody>
      </p:sp>
      <p:sp>
        <p:nvSpPr>
          <p:cNvPr id="4" name="Plassholder for lysbildenummer 3"/>
          <p:cNvSpPr>
            <a:spLocks noGrp="1"/>
          </p:cNvSpPr>
          <p:nvPr>
            <p:ph type="sldNum" sz="quarter" idx="10"/>
          </p:nvPr>
        </p:nvSpPr>
        <p:spPr/>
        <p:txBody>
          <a:bodyPr/>
          <a:lstStyle/>
          <a:p>
            <a:fld id="{2B38DC42-61EC-4AC6-AF64-F2B3B07DEED7}" type="slidenum">
              <a:rPr lang="nb-NO" smtClean="0"/>
              <a:t>10</a:t>
            </a:fld>
            <a:endParaRPr lang="nb-NO"/>
          </a:p>
        </p:txBody>
      </p:sp>
    </p:spTree>
    <p:extLst>
      <p:ext uri="{BB962C8B-B14F-4D97-AF65-F5344CB8AC3E}">
        <p14:creationId xmlns:p14="http://schemas.microsoft.com/office/powerpoint/2010/main" val="249629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ligger på </a:t>
            </a:r>
            <a:r>
              <a:rPr lang="nb-NO" dirty="0" err="1"/>
              <a:t>foreningsnett</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11</a:t>
            </a:fld>
            <a:endParaRPr lang="nb-NO"/>
          </a:p>
        </p:txBody>
      </p:sp>
    </p:spTree>
    <p:extLst>
      <p:ext uri="{BB962C8B-B14F-4D97-AF65-F5344CB8AC3E}">
        <p14:creationId xmlns:p14="http://schemas.microsoft.com/office/powerpoint/2010/main" val="4525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ligger i aktivitetsbasen i sherpa 2, men skal overføres til sherpa</a:t>
            </a:r>
            <a:r>
              <a:rPr lang="nb-NO" baseline="0" dirty="0"/>
              <a:t> 3!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12</a:t>
            </a:fld>
            <a:endParaRPr lang="nb-NO"/>
          </a:p>
        </p:txBody>
      </p:sp>
    </p:spTree>
    <p:extLst>
      <p:ext uri="{BB962C8B-B14F-4D97-AF65-F5344CB8AC3E}">
        <p14:creationId xmlns:p14="http://schemas.microsoft.com/office/powerpoint/2010/main" val="57651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gjør DNT Oslo det, ferdig utfylt! </a:t>
            </a:r>
            <a:r>
              <a:rPr lang="nb-NO" dirty="0">
                <a:sym typeface="Wingdings" panose="05000000000000000000" pitchFamily="2" charset="2"/>
              </a:rPr>
              <a:t> Dette sendes turleder og skal signeres. Returneres</a:t>
            </a:r>
            <a:r>
              <a:rPr lang="nb-NO" baseline="0" dirty="0">
                <a:sym typeface="Wingdings" panose="05000000000000000000" pitchFamily="2" charset="2"/>
              </a:rPr>
              <a:t> DNT Oslo? </a:t>
            </a:r>
          </a:p>
          <a:p>
            <a:r>
              <a:rPr lang="nb-NO" baseline="0" dirty="0">
                <a:sym typeface="Wingdings" panose="05000000000000000000" pitchFamily="2" charset="2"/>
              </a:rPr>
              <a:t>Dette ligger også på </a:t>
            </a:r>
            <a:r>
              <a:rPr lang="nb-NO" baseline="0" dirty="0" err="1">
                <a:sym typeface="Wingdings" panose="05000000000000000000" pitchFamily="2" charset="2"/>
              </a:rPr>
              <a:t>foreningsnett</a:t>
            </a:r>
            <a:r>
              <a:rPr lang="nb-NO" baseline="0" dirty="0">
                <a:sym typeface="Wingdings" panose="05000000000000000000" pitchFamily="2" charset="2"/>
              </a:rPr>
              <a:t>. </a:t>
            </a:r>
            <a:endParaRPr lang="nb-NO" dirty="0"/>
          </a:p>
        </p:txBody>
      </p:sp>
      <p:sp>
        <p:nvSpPr>
          <p:cNvPr id="4" name="Plassholder for lysbildenummer 3"/>
          <p:cNvSpPr>
            <a:spLocks noGrp="1"/>
          </p:cNvSpPr>
          <p:nvPr>
            <p:ph type="sldNum" sz="quarter" idx="10"/>
          </p:nvPr>
        </p:nvSpPr>
        <p:spPr/>
        <p:txBody>
          <a:bodyPr/>
          <a:lstStyle/>
          <a:p>
            <a:fld id="{2B38DC42-61EC-4AC6-AF64-F2B3B07DEED7}" type="slidenum">
              <a:rPr lang="nb-NO" smtClean="0"/>
              <a:t>13</a:t>
            </a:fld>
            <a:endParaRPr lang="nb-NO"/>
          </a:p>
        </p:txBody>
      </p:sp>
    </p:spTree>
    <p:extLst>
      <p:ext uri="{BB962C8B-B14F-4D97-AF65-F5344CB8AC3E}">
        <p14:creationId xmlns:p14="http://schemas.microsoft.com/office/powerpoint/2010/main" val="412796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72293B1A-5029-452D-B735-FDCFFCBCDD23}" type="datetimeFigureOut">
              <a:rPr lang="nb-NO" smtClean="0"/>
              <a:t>20.03.2019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404415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2293B1A-5029-452D-B735-FDCFFCBCDD23}" type="datetimeFigureOut">
              <a:rPr lang="nb-NO" smtClean="0"/>
              <a:t>20.03.2019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2805421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2293B1A-5029-452D-B735-FDCFFCBCDD23}" type="datetimeFigureOut">
              <a:rPr lang="nb-NO" smtClean="0"/>
              <a:t>20.03.2019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392444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2293B1A-5029-452D-B735-FDCFFCBCDD23}" type="datetimeFigureOut">
              <a:rPr lang="nb-NO" smtClean="0"/>
              <a:t>20.03.2019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27119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2293B1A-5029-452D-B735-FDCFFCBCDD23}" type="datetimeFigureOut">
              <a:rPr lang="nb-NO" smtClean="0"/>
              <a:t>20.03.2019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229039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2293B1A-5029-452D-B735-FDCFFCBCDD23}" type="datetimeFigureOut">
              <a:rPr lang="nb-NO" smtClean="0"/>
              <a:t>20.03.2019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307035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2293B1A-5029-452D-B735-FDCFFCBCDD23}" type="datetimeFigureOut">
              <a:rPr lang="nb-NO" smtClean="0"/>
              <a:t>20.03.2019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371262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2293B1A-5029-452D-B735-FDCFFCBCDD23}" type="datetimeFigureOut">
              <a:rPr lang="nb-NO" smtClean="0"/>
              <a:t>20.03.2019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32297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2293B1A-5029-452D-B735-FDCFFCBCDD23}" type="datetimeFigureOut">
              <a:rPr lang="nb-NO" smtClean="0"/>
              <a:t>20.03.2019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78275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2293B1A-5029-452D-B735-FDCFFCBCDD23}" type="datetimeFigureOut">
              <a:rPr lang="nb-NO" smtClean="0"/>
              <a:t>20.03.2019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234118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2293B1A-5029-452D-B735-FDCFFCBCDD23}" type="datetimeFigureOut">
              <a:rPr lang="nb-NO" smtClean="0"/>
              <a:t>20.03.2019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BB220C0-8AF2-40FD-8EA1-F5548FA3E256}" type="slidenum">
              <a:rPr lang="nb-NO" smtClean="0"/>
              <a:t>‹#›</a:t>
            </a:fld>
            <a:endParaRPr lang="nb-NO"/>
          </a:p>
        </p:txBody>
      </p:sp>
    </p:spTree>
    <p:extLst>
      <p:ext uri="{BB962C8B-B14F-4D97-AF65-F5344CB8AC3E}">
        <p14:creationId xmlns:p14="http://schemas.microsoft.com/office/powerpoint/2010/main" val="52963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93B1A-5029-452D-B735-FDCFFCBCDD23}" type="datetimeFigureOut">
              <a:rPr lang="nb-NO" smtClean="0"/>
              <a:t>20.03.2019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220C0-8AF2-40FD-8EA1-F5548FA3E256}" type="slidenum">
              <a:rPr lang="nb-NO" smtClean="0"/>
              <a:t>‹#›</a:t>
            </a:fld>
            <a:endParaRPr lang="nb-NO"/>
          </a:p>
        </p:txBody>
      </p:sp>
    </p:spTree>
    <p:extLst>
      <p:ext uri="{BB962C8B-B14F-4D97-AF65-F5344CB8AC3E}">
        <p14:creationId xmlns:p14="http://schemas.microsoft.com/office/powerpoint/2010/main" val="330497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slide" Target="slide8.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dnt/foreningsnet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politi.n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12805" r="23400"/>
          <a:stretch/>
        </p:blipFill>
        <p:spPr bwMode="auto">
          <a:xfrm>
            <a:off x="4572000" y="1556792"/>
            <a:ext cx="4032447" cy="406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323528" y="260648"/>
            <a:ext cx="8229600" cy="1143000"/>
          </a:xfrm>
        </p:spPr>
        <p:txBody>
          <a:bodyPr>
            <a:normAutofit/>
          </a:bodyPr>
          <a:lstStyle/>
          <a:p>
            <a:r>
              <a:rPr lang="nb-NO" sz="5400" b="1" dirty="0">
                <a:solidFill>
                  <a:schemeClr val="accent3">
                    <a:lumMod val="75000"/>
                  </a:schemeClr>
                </a:solidFill>
              </a:rPr>
              <a:t>Sikkerhet på tur med DNT</a:t>
            </a:r>
          </a:p>
        </p:txBody>
      </p:sp>
      <p:sp>
        <p:nvSpPr>
          <p:cNvPr id="9" name="Plassholder for innhold 8"/>
          <p:cNvSpPr>
            <a:spLocks noGrp="1"/>
          </p:cNvSpPr>
          <p:nvPr>
            <p:ph sz="half" idx="2"/>
          </p:nvPr>
        </p:nvSpPr>
        <p:spPr>
          <a:xfrm>
            <a:off x="683568" y="1556792"/>
            <a:ext cx="4248472" cy="4320480"/>
          </a:xfrm>
        </p:spPr>
        <p:txBody>
          <a:bodyPr>
            <a:normAutofit/>
          </a:bodyPr>
          <a:lstStyle/>
          <a:p>
            <a:pPr>
              <a:spcBef>
                <a:spcPct val="0"/>
              </a:spcBef>
              <a:buNone/>
            </a:pPr>
            <a:r>
              <a:rPr lang="nb-NO" altLang="nb-NO" sz="4000" dirty="0">
                <a:solidFill>
                  <a:srgbClr val="C00000"/>
                </a:solidFill>
                <a:cs typeface="Arial" charset="0"/>
              </a:rPr>
              <a:t>Lovverk</a:t>
            </a:r>
          </a:p>
          <a:p>
            <a:pPr>
              <a:spcBef>
                <a:spcPct val="0"/>
              </a:spcBef>
              <a:buNone/>
            </a:pPr>
            <a:r>
              <a:rPr lang="nb-NO" altLang="nb-NO" sz="4400" dirty="0">
                <a:solidFill>
                  <a:srgbClr val="C00000"/>
                </a:solidFill>
                <a:cs typeface="Arial" charset="0"/>
              </a:rPr>
              <a:t>Risikovurdering</a:t>
            </a:r>
          </a:p>
          <a:p>
            <a:pPr>
              <a:spcBef>
                <a:spcPct val="0"/>
              </a:spcBef>
              <a:buNone/>
            </a:pPr>
            <a:r>
              <a:rPr lang="nb-NO" altLang="nb-NO" sz="4400" dirty="0">
                <a:solidFill>
                  <a:srgbClr val="C00000"/>
                </a:solidFill>
                <a:cs typeface="Arial" charset="0"/>
              </a:rPr>
              <a:t>Beredskapsplaner</a:t>
            </a:r>
          </a:p>
          <a:p>
            <a:pPr>
              <a:spcBef>
                <a:spcPct val="0"/>
              </a:spcBef>
              <a:buNone/>
            </a:pPr>
            <a:endParaRPr lang="nb-NO" sz="1400" dirty="0">
              <a:solidFill>
                <a:srgbClr val="C00000"/>
              </a:solidFill>
              <a:cs typeface="Arial" charset="0"/>
            </a:endParaRPr>
          </a:p>
          <a:p>
            <a:pPr>
              <a:spcBef>
                <a:spcPct val="0"/>
              </a:spcBef>
              <a:buNone/>
            </a:pPr>
            <a:endParaRPr lang="nb-NO" sz="1400" dirty="0">
              <a:solidFill>
                <a:srgbClr val="C00000"/>
              </a:solidFill>
              <a:cs typeface="Arial" charset="0"/>
            </a:endParaRPr>
          </a:p>
          <a:p>
            <a:pPr>
              <a:spcBef>
                <a:spcPct val="0"/>
              </a:spcBef>
              <a:buNone/>
            </a:pPr>
            <a:endParaRPr lang="nb-NO" sz="1400" dirty="0">
              <a:solidFill>
                <a:srgbClr val="C00000"/>
              </a:solidFill>
              <a:cs typeface="Arial" charset="0"/>
            </a:endParaRPr>
          </a:p>
          <a:p>
            <a:pPr>
              <a:spcBef>
                <a:spcPct val="0"/>
              </a:spcBef>
              <a:buNone/>
            </a:pPr>
            <a:endParaRPr lang="nb-NO" sz="4400" dirty="0">
              <a:solidFill>
                <a:srgbClr val="C00000"/>
              </a:solidFill>
              <a:cs typeface="Arial" charset="0"/>
            </a:endParaRPr>
          </a:p>
          <a:p>
            <a:pPr>
              <a:spcBef>
                <a:spcPct val="0"/>
              </a:spcBef>
              <a:buNone/>
            </a:pPr>
            <a:r>
              <a:rPr lang="nb-NO" dirty="0">
                <a:solidFill>
                  <a:srgbClr val="C00000"/>
                </a:solidFill>
                <a:cs typeface="Arial" charset="0"/>
              </a:rPr>
              <a:t>Kristin Oftedal </a:t>
            </a:r>
          </a:p>
          <a:p>
            <a:pPr>
              <a:spcBef>
                <a:spcPct val="0"/>
              </a:spcBef>
              <a:buNone/>
            </a:pPr>
            <a:r>
              <a:rPr lang="nb-NO" dirty="0">
                <a:solidFill>
                  <a:srgbClr val="C00000"/>
                </a:solidFill>
                <a:cs typeface="Arial" charset="0"/>
              </a:rPr>
              <a:t>Anne-Mari Planke </a:t>
            </a:r>
            <a:endParaRPr lang="nb-NO"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393719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normAutofit fontScale="90000"/>
          </a:bodyPr>
          <a:lstStyle/>
          <a:p>
            <a:pPr algn="l">
              <a:lnSpc>
                <a:spcPct val="90000"/>
              </a:lnSpc>
            </a:pPr>
            <a:br>
              <a:rPr lang="nb-NO" sz="4900" b="1" dirty="0">
                <a:solidFill>
                  <a:schemeClr val="accent3">
                    <a:lumMod val="75000"/>
                  </a:schemeClr>
                </a:solidFill>
              </a:rPr>
            </a:br>
            <a:r>
              <a:rPr lang="nb-NO" sz="4900" b="1" dirty="0">
                <a:solidFill>
                  <a:schemeClr val="accent3">
                    <a:lumMod val="75000"/>
                  </a:schemeClr>
                </a:solidFill>
              </a:rPr>
              <a:t>Risikovurdering: </a:t>
            </a:r>
            <a:br>
              <a:rPr lang="nb-NO" dirty="0">
                <a:solidFill>
                  <a:schemeClr val="accent3">
                    <a:lumMod val="75000"/>
                  </a:schemeClr>
                </a:solidFill>
              </a:rPr>
            </a:br>
            <a:r>
              <a:rPr lang="nb-NO" altLang="nb-NO" sz="2700" dirty="0">
                <a:solidFill>
                  <a:schemeClr val="accent3">
                    <a:lumMod val="75000"/>
                  </a:schemeClr>
                </a:solidFill>
              </a:rPr>
              <a:t>En risikovurdering består av å svare på fire enkle spørsmål: </a:t>
            </a:r>
            <a:br>
              <a:rPr lang="nb-NO" altLang="nb-NO" sz="6000" dirty="0">
                <a:solidFill>
                  <a:schemeClr val="accent3">
                    <a:lumMod val="75000"/>
                  </a:schemeClr>
                </a:solidFill>
              </a:rPr>
            </a:br>
            <a:endParaRPr lang="nb-NO" dirty="0">
              <a:solidFill>
                <a:schemeClr val="accent3">
                  <a:lumMod val="75000"/>
                </a:schemeClr>
              </a:solidFill>
            </a:endParaRPr>
          </a:p>
        </p:txBody>
      </p:sp>
      <p:sp>
        <p:nvSpPr>
          <p:cNvPr id="8" name="Plassholder for innhold 7"/>
          <p:cNvSpPr>
            <a:spLocks noGrp="1"/>
          </p:cNvSpPr>
          <p:nvPr>
            <p:ph sz="half" idx="1"/>
          </p:nvPr>
        </p:nvSpPr>
        <p:spPr>
          <a:xfrm>
            <a:off x="457200" y="1556792"/>
            <a:ext cx="4038600" cy="4525963"/>
          </a:xfrm>
        </p:spPr>
        <p:txBody>
          <a:bodyPr>
            <a:normAutofit/>
          </a:bodyPr>
          <a:lstStyle/>
          <a:p>
            <a:pPr>
              <a:lnSpc>
                <a:spcPct val="90000"/>
              </a:lnSpc>
            </a:pPr>
            <a:r>
              <a:rPr lang="nb-NO" altLang="nb-NO" sz="2400" dirty="0">
                <a:solidFill>
                  <a:srgbClr val="340000"/>
                </a:solidFill>
              </a:rPr>
              <a:t>Hva kan gå galt?</a:t>
            </a:r>
            <a:br>
              <a:rPr lang="nb-NO" altLang="nb-NO" sz="2400" dirty="0">
                <a:solidFill>
                  <a:srgbClr val="340000"/>
                </a:solidFill>
              </a:rPr>
            </a:br>
            <a:endParaRPr lang="nb-NO" altLang="nb-NO" sz="2400" dirty="0">
              <a:solidFill>
                <a:srgbClr val="340000"/>
              </a:solidFill>
            </a:endParaRPr>
          </a:p>
          <a:p>
            <a:pPr>
              <a:lnSpc>
                <a:spcPct val="90000"/>
              </a:lnSpc>
            </a:pPr>
            <a:r>
              <a:rPr lang="nb-NO" altLang="nb-NO" sz="2400" dirty="0">
                <a:solidFill>
                  <a:srgbClr val="340000"/>
                </a:solidFill>
              </a:rPr>
              <a:t>Hva er sannsynligheten for at dette kan gå galt? </a:t>
            </a:r>
            <a:br>
              <a:rPr lang="nb-NO" altLang="nb-NO" sz="2400" dirty="0">
                <a:solidFill>
                  <a:srgbClr val="340000"/>
                </a:solidFill>
              </a:rPr>
            </a:br>
            <a:endParaRPr lang="nb-NO" altLang="nb-NO" sz="2400" dirty="0">
              <a:solidFill>
                <a:srgbClr val="340000"/>
              </a:solidFill>
            </a:endParaRPr>
          </a:p>
          <a:p>
            <a:pPr>
              <a:lnSpc>
                <a:spcPct val="90000"/>
              </a:lnSpc>
            </a:pPr>
            <a:r>
              <a:rPr lang="nb-NO" altLang="nb-NO" sz="2400" dirty="0">
                <a:solidFill>
                  <a:srgbClr val="340000"/>
                </a:solidFill>
              </a:rPr>
              <a:t>Hva er konsekvensene hvis det skjer?</a:t>
            </a:r>
            <a:br>
              <a:rPr lang="nb-NO" altLang="nb-NO" sz="2400" dirty="0">
                <a:solidFill>
                  <a:srgbClr val="340000"/>
                </a:solidFill>
              </a:rPr>
            </a:br>
            <a:endParaRPr lang="nb-NO" altLang="nb-NO" sz="2400" dirty="0">
              <a:solidFill>
                <a:srgbClr val="340000"/>
              </a:solidFill>
            </a:endParaRPr>
          </a:p>
          <a:p>
            <a:pPr>
              <a:lnSpc>
                <a:spcPct val="90000"/>
              </a:lnSpc>
            </a:pPr>
            <a:r>
              <a:rPr lang="nb-NO" altLang="nb-NO" sz="2400" dirty="0">
                <a:solidFill>
                  <a:srgbClr val="340000"/>
                </a:solidFill>
              </a:rPr>
              <a:t>Hva kan vi gjøre for å hindre at noe går galt eller for å redusere konsekvensene              dersom noe likevel skjer? </a:t>
            </a:r>
          </a:p>
          <a:p>
            <a:endParaRPr lang="nb-NO"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pic>
        <p:nvPicPr>
          <p:cNvPr id="10" name="Picture 4" descr="risik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79395" y="1700808"/>
            <a:ext cx="3825053" cy="3838242"/>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97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9772" name="Group 44"/>
          <p:cNvGraphicFramePr>
            <a:graphicFrameLocks noGrp="1"/>
          </p:cNvGraphicFramePr>
          <p:nvPr/>
        </p:nvGraphicFramePr>
        <p:xfrm>
          <a:off x="684213" y="549275"/>
          <a:ext cx="7345362" cy="4846638"/>
        </p:xfrm>
        <a:graphic>
          <a:graphicData uri="http://schemas.openxmlformats.org/drawingml/2006/table">
            <a:tbl>
              <a:tblPr/>
              <a:tblGrid>
                <a:gridCol w="2447925">
                  <a:extLst>
                    <a:ext uri="{9D8B030D-6E8A-4147-A177-3AD203B41FA5}">
                      <a16:colId xmlns:a16="http://schemas.microsoft.com/office/drawing/2014/main" val="20000"/>
                    </a:ext>
                  </a:extLst>
                </a:gridCol>
                <a:gridCol w="2449512">
                  <a:extLst>
                    <a:ext uri="{9D8B030D-6E8A-4147-A177-3AD203B41FA5}">
                      <a16:colId xmlns:a16="http://schemas.microsoft.com/office/drawing/2014/main" val="20001"/>
                    </a:ext>
                  </a:extLst>
                </a:gridCol>
                <a:gridCol w="2447925">
                  <a:extLst>
                    <a:ext uri="{9D8B030D-6E8A-4147-A177-3AD203B41FA5}">
                      <a16:colId xmlns:a16="http://schemas.microsoft.com/office/drawing/2014/main" val="20002"/>
                    </a:ext>
                  </a:extLst>
                </a:gridCol>
              </a:tblGrid>
              <a:tr h="701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000" b="1"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Risikomoment</a:t>
                      </a:r>
                      <a:endParaRPr kumimoji="0" lang="nb-NO" sz="20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000" b="1"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Hvor/ hva kan skje?</a:t>
                      </a:r>
                      <a:endParaRPr kumimoji="0" lang="nb-NO" sz="20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2000" b="1"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Tiltak for å forhindre uhell</a:t>
                      </a:r>
                      <a:endParaRPr kumimoji="0" lang="nb-NO" sz="20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Dårlig utrustet deltaker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Glatte partier på svaberg, rullesteiner etc.</a:t>
                      </a:r>
                      <a:endParaRPr kumimoji="0" lang="nb-NO" sz="14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Kryssing av bekker/elver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Gjerder, piggtråd/elektrisk</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Kryssing av traffikert vei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Opp/nedstigning med løs stein/ur</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Dyr på beite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340000"/>
                          </a:solidFill>
                          <a:effectLst/>
                          <a:latin typeface="Arial" pitchFamily="34" charset="0"/>
                          <a:ea typeface="ＭＳ Ｐゴシック" pitchFamily="-96" charset="-128"/>
                          <a:cs typeface="Times New Roman" pitchFamily="18" charset="0"/>
                        </a:rPr>
                        <a:t>Annet?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sz="2800" b="0" i="0" u="none" strike="noStrike" cap="none" normalizeH="0" baseline="0">
                        <a:ln>
                          <a:noFill/>
                        </a:ln>
                        <a:solidFill>
                          <a:srgbClr val="340000"/>
                        </a:solidFill>
                        <a:effectLst/>
                        <a:latin typeface="Arial" pitchFamily="34" charset="0"/>
                        <a:ea typeface="ＭＳ Ｐゴシック" pitchFamily="-96" charset="-128"/>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2812" name="Text Box 45"/>
          <p:cNvSpPr txBox="1">
            <a:spLocks noChangeArrowheads="1"/>
          </p:cNvSpPr>
          <p:nvPr/>
        </p:nvSpPr>
        <p:spPr bwMode="auto">
          <a:xfrm>
            <a:off x="683048" y="5533201"/>
            <a:ext cx="3615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nb-NO" altLang="nb-NO" sz="2000" dirty="0">
                <a:solidFill>
                  <a:srgbClr val="340000"/>
                </a:solidFill>
              </a:rPr>
              <a:t>Noen gjør det på andre måter!</a:t>
            </a: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50636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000" b="4981"/>
          <a:stretch/>
        </p:blipFill>
        <p:spPr bwMode="auto">
          <a:xfrm>
            <a:off x="35496" y="-90100"/>
            <a:ext cx="9687135" cy="690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5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51" t="17011" r="21380" b="16666"/>
          <a:stretch/>
        </p:blipFill>
        <p:spPr bwMode="auto">
          <a:xfrm>
            <a:off x="-479751" y="116632"/>
            <a:ext cx="10092311"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85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Plassholder for innhold 2"/>
          <p:cNvSpPr>
            <a:spLocks noGrp="1"/>
          </p:cNvSpPr>
          <p:nvPr>
            <p:ph idx="1"/>
          </p:nvPr>
        </p:nvSpPr>
        <p:spPr>
          <a:xfrm>
            <a:off x="397644" y="1557337"/>
            <a:ext cx="8278812" cy="5088295"/>
          </a:xfrm>
        </p:spPr>
        <p:txBody>
          <a:bodyPr>
            <a:normAutofit/>
          </a:bodyPr>
          <a:lstStyle/>
          <a:p>
            <a:pPr marL="0" indent="0">
              <a:buNone/>
            </a:pPr>
            <a:r>
              <a:rPr lang="nb-NO" altLang="nb-NO" sz="2600" b="1" dirty="0"/>
              <a:t>«</a:t>
            </a:r>
            <a:r>
              <a:rPr lang="nb-NO" altLang="nb-NO" sz="2600" b="1" dirty="0" err="1"/>
              <a:t>DNTs</a:t>
            </a:r>
            <a:r>
              <a:rPr lang="nb-NO" altLang="nb-NO" sz="2600" b="1" dirty="0"/>
              <a:t> medlemsforeninger og turledere på turer/ arrangement må være best mulig forberedt på å mestre krisesituasjoner som kan oppstå» </a:t>
            </a:r>
          </a:p>
          <a:p>
            <a:pPr marL="0" indent="0">
              <a:buFontTx/>
              <a:buNone/>
            </a:pPr>
            <a:endParaRPr lang="nb-NO" altLang="nb-NO" sz="2000" dirty="0">
              <a:solidFill>
                <a:srgbClr val="340000"/>
              </a:solidFill>
            </a:endParaRPr>
          </a:p>
          <a:p>
            <a:pPr marL="0" indent="0">
              <a:buFontTx/>
              <a:buNone/>
            </a:pPr>
            <a:r>
              <a:rPr lang="nb-NO" altLang="nb-NO" sz="2000" dirty="0">
                <a:solidFill>
                  <a:srgbClr val="340000"/>
                </a:solidFill>
              </a:rPr>
              <a:t>Våre medlemmer,</a:t>
            </a:r>
          </a:p>
          <a:p>
            <a:pPr marL="0" indent="0">
              <a:buFontTx/>
              <a:buNone/>
            </a:pPr>
            <a:r>
              <a:rPr lang="nb-NO" altLang="nb-NO" sz="2000" dirty="0">
                <a:solidFill>
                  <a:srgbClr val="340000"/>
                </a:solidFill>
              </a:rPr>
              <a:t>brukere, samfunnet,</a:t>
            </a:r>
          </a:p>
          <a:p>
            <a:pPr marL="0" indent="0">
              <a:buFontTx/>
              <a:buNone/>
            </a:pPr>
            <a:r>
              <a:rPr lang="nb-NO" altLang="nb-NO" sz="2000" dirty="0">
                <a:solidFill>
                  <a:srgbClr val="340000"/>
                </a:solidFill>
              </a:rPr>
              <a:t>mediene og </a:t>
            </a:r>
          </a:p>
          <a:p>
            <a:pPr marL="0" indent="0">
              <a:buFontTx/>
              <a:buNone/>
            </a:pPr>
            <a:r>
              <a:rPr lang="nb-NO" altLang="nb-NO" sz="2000" dirty="0">
                <a:solidFill>
                  <a:srgbClr val="340000"/>
                </a:solidFill>
              </a:rPr>
              <a:t>egen organisasjon </a:t>
            </a:r>
          </a:p>
          <a:p>
            <a:pPr marL="0" indent="0">
              <a:buFontTx/>
              <a:buNone/>
            </a:pPr>
            <a:r>
              <a:rPr lang="nb-NO" altLang="nb-NO" sz="2000" u="sng" dirty="0">
                <a:solidFill>
                  <a:srgbClr val="340000"/>
                </a:solidFill>
              </a:rPr>
              <a:t>forventer</a:t>
            </a:r>
            <a:r>
              <a:rPr lang="nb-NO" altLang="nb-NO" sz="2000" dirty="0">
                <a:solidFill>
                  <a:srgbClr val="340000"/>
                </a:solidFill>
              </a:rPr>
              <a:t> at vi både </a:t>
            </a:r>
          </a:p>
          <a:p>
            <a:pPr marL="0" indent="0">
              <a:buFontTx/>
              <a:buNone/>
            </a:pPr>
            <a:r>
              <a:rPr lang="nb-NO" altLang="nb-NO" sz="2000" dirty="0">
                <a:solidFill>
                  <a:srgbClr val="340000"/>
                </a:solidFill>
              </a:rPr>
              <a:t>har systemene og er i </a:t>
            </a:r>
          </a:p>
          <a:p>
            <a:pPr marL="0" indent="0">
              <a:buFontTx/>
              <a:buNone/>
            </a:pPr>
            <a:r>
              <a:rPr lang="nb-NO" altLang="nb-NO" sz="2000" dirty="0">
                <a:solidFill>
                  <a:srgbClr val="340000"/>
                </a:solidFill>
              </a:rPr>
              <a:t>stand til å håndtere </a:t>
            </a:r>
          </a:p>
          <a:p>
            <a:pPr marL="0" indent="0">
              <a:buFontTx/>
              <a:buNone/>
            </a:pPr>
            <a:r>
              <a:rPr lang="nb-NO" altLang="nb-NO" sz="2000" dirty="0">
                <a:solidFill>
                  <a:srgbClr val="340000"/>
                </a:solidFill>
              </a:rPr>
              <a:t>vanskelige hendelser og situasjoner</a:t>
            </a:r>
            <a:r>
              <a:rPr lang="nb-NO" altLang="nb-NO" sz="2400" dirty="0">
                <a:solidFill>
                  <a:srgbClr val="340000"/>
                </a:solidFill>
              </a:rPr>
              <a:t>. </a:t>
            </a:r>
          </a:p>
        </p:txBody>
      </p:sp>
      <p:pic>
        <p:nvPicPr>
          <p:cNvPr id="36868" name="Plassholder for innhold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5077">
            <a:off x="4169249" y="3081381"/>
            <a:ext cx="4456932" cy="296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1"/>
          <p:cNvSpPr>
            <a:spLocks noGrp="1"/>
          </p:cNvSpPr>
          <p:nvPr>
            <p:ph type="title"/>
          </p:nvPr>
        </p:nvSpPr>
        <p:spPr>
          <a:xfrm>
            <a:off x="395536" y="274638"/>
            <a:ext cx="8229600" cy="1143000"/>
          </a:xfrm>
        </p:spPr>
        <p:txBody>
          <a:bodyPr/>
          <a:lstStyle/>
          <a:p>
            <a:pPr algn="l"/>
            <a:r>
              <a:rPr lang="nb-NO" altLang="nb-NO" b="1" dirty="0">
                <a:solidFill>
                  <a:schemeClr val="accent3">
                    <a:lumMod val="75000"/>
                  </a:schemeClr>
                </a:solidFill>
              </a:rPr>
              <a:t>Beredskapsarbeid</a:t>
            </a:r>
            <a:endParaRPr lang="nb-NO" b="1" dirty="0">
              <a:solidFill>
                <a:schemeClr val="accent3">
                  <a:lumMod val="75000"/>
                </a:schemeClr>
              </a:solidFill>
            </a:endParaRPr>
          </a:p>
        </p:txBody>
      </p:sp>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224697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8864" y="274638"/>
            <a:ext cx="8229600" cy="1143000"/>
          </a:xfrm>
        </p:spPr>
        <p:txBody>
          <a:bodyPr>
            <a:normAutofit/>
          </a:bodyPr>
          <a:lstStyle/>
          <a:p>
            <a:pPr algn="l"/>
            <a:r>
              <a:rPr lang="nb-NO" altLang="nb-NO" b="1" dirty="0">
                <a:solidFill>
                  <a:schemeClr val="accent3">
                    <a:lumMod val="75000"/>
                  </a:schemeClr>
                </a:solidFill>
              </a:rPr>
              <a:t>Beredskapsplanverket til DNT </a:t>
            </a:r>
            <a:endParaRPr lang="nb-NO" dirty="0">
              <a:solidFill>
                <a:schemeClr val="accent3">
                  <a:lumMod val="75000"/>
                </a:schemeClr>
              </a:solidFill>
            </a:endParaRPr>
          </a:p>
        </p:txBody>
      </p:sp>
      <p:sp>
        <p:nvSpPr>
          <p:cNvPr id="3" name="Plassholder for innhold 2"/>
          <p:cNvSpPr>
            <a:spLocks noGrp="1"/>
          </p:cNvSpPr>
          <p:nvPr>
            <p:ph idx="1"/>
          </p:nvPr>
        </p:nvSpPr>
        <p:spPr>
          <a:xfrm>
            <a:off x="518864" y="1600200"/>
            <a:ext cx="8229600" cy="4525963"/>
          </a:xfrm>
        </p:spPr>
        <p:txBody>
          <a:bodyPr/>
          <a:lstStyle/>
          <a:p>
            <a:pPr marL="0" indent="0">
              <a:buNone/>
            </a:pPr>
            <a:r>
              <a:rPr lang="nb-NO" altLang="nb-NO" dirty="0"/>
              <a:t>Beredskapsplanverket til DNT finner dere </a:t>
            </a:r>
          </a:p>
          <a:p>
            <a:pPr marL="0" indent="0">
              <a:buNone/>
            </a:pPr>
            <a:r>
              <a:rPr lang="nb-NO" altLang="nb-NO" dirty="0"/>
              <a:t>på www.dnt.no/</a:t>
            </a:r>
            <a:r>
              <a:rPr lang="nb-NO" altLang="nb-NO" dirty="0" err="1"/>
              <a:t>foreningsnett</a:t>
            </a:r>
            <a:r>
              <a:rPr lang="nb-NO" altLang="nb-NO" dirty="0"/>
              <a:t>.</a:t>
            </a:r>
            <a:br>
              <a:rPr lang="nb-NO" altLang="nb-NO" dirty="0"/>
            </a:br>
            <a:r>
              <a:rPr lang="nb-NO" altLang="nb-NO" dirty="0"/>
              <a:t>Se «kriseberedskap» under sikkerhet.</a:t>
            </a:r>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389606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p:cNvSpPr>
          <p:nvPr/>
        </p:nvSpPr>
        <p:spPr>
          <a:xfrm>
            <a:off x="706665" y="659362"/>
            <a:ext cx="5089471" cy="609398"/>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r>
              <a:rPr lang="nb-NO" sz="4400" b="1" spc="-10" dirty="0">
                <a:solidFill>
                  <a:schemeClr val="accent3">
                    <a:lumMod val="75000"/>
                  </a:schemeClr>
                </a:solidFill>
              </a:rPr>
              <a:t>Ti</a:t>
            </a:r>
            <a:r>
              <a:rPr lang="nb-NO" sz="4400" b="1" dirty="0">
                <a:solidFill>
                  <a:schemeClr val="accent3">
                    <a:lumMod val="75000"/>
                  </a:schemeClr>
                </a:solidFill>
              </a:rPr>
              <a:t>l</a:t>
            </a:r>
            <a:r>
              <a:rPr lang="nb-NO" sz="4400" b="1" spc="-5" dirty="0">
                <a:solidFill>
                  <a:schemeClr val="accent3">
                    <a:lumMod val="75000"/>
                  </a:schemeClr>
                </a:solidFill>
              </a:rPr>
              <a:t>taks</a:t>
            </a:r>
            <a:r>
              <a:rPr lang="nb-NO" sz="4400" b="1" spc="-20" dirty="0">
                <a:solidFill>
                  <a:schemeClr val="accent3">
                    <a:lumMod val="75000"/>
                  </a:schemeClr>
                </a:solidFill>
              </a:rPr>
              <a:t>k</a:t>
            </a:r>
            <a:r>
              <a:rPr lang="nb-NO" sz="4400" b="1" spc="-5" dirty="0">
                <a:solidFill>
                  <a:schemeClr val="accent3">
                    <a:lumMod val="75000"/>
                  </a:schemeClr>
                </a:solidFill>
              </a:rPr>
              <a:t>ort aktiviteter </a:t>
            </a:r>
          </a:p>
        </p:txBody>
      </p:sp>
      <p:sp>
        <p:nvSpPr>
          <p:cNvPr id="9" name="object 3"/>
          <p:cNvSpPr txBox="1"/>
          <p:nvPr/>
        </p:nvSpPr>
        <p:spPr>
          <a:xfrm>
            <a:off x="734830" y="1980000"/>
            <a:ext cx="7797610" cy="2610971"/>
          </a:xfrm>
          <a:prstGeom prst="rect">
            <a:avLst/>
          </a:prstGeom>
        </p:spPr>
        <p:txBody>
          <a:bodyPr vert="horz" wrap="square" lIns="0" tIns="0" rIns="0" bIns="0" rtlCol="0">
            <a:spAutoFit/>
          </a:bodyPr>
          <a:lstStyle/>
          <a:p>
            <a:pPr marL="12700"/>
            <a:r>
              <a:rPr sz="2400" b="1" spc="-5" dirty="0">
                <a:latin typeface="+mj-lt"/>
                <a:cs typeface="Calibri"/>
              </a:rPr>
              <a:t>Aktivit</a:t>
            </a:r>
            <a:r>
              <a:rPr sz="2400" b="1" dirty="0">
                <a:latin typeface="+mj-lt"/>
                <a:cs typeface="Calibri"/>
              </a:rPr>
              <a:t>ete</a:t>
            </a:r>
            <a:r>
              <a:rPr sz="2400" b="1" spc="-5" dirty="0">
                <a:latin typeface="+mj-lt"/>
                <a:cs typeface="Calibri"/>
              </a:rPr>
              <a:t>r:</a:t>
            </a:r>
            <a:endParaRPr sz="2400" dirty="0">
              <a:latin typeface="+mj-lt"/>
              <a:cs typeface="Calibri"/>
            </a:endParaRPr>
          </a:p>
          <a:p>
            <a:pPr marL="12700" marR="335915">
              <a:lnSpc>
                <a:spcPct val="150000"/>
              </a:lnSpc>
              <a:spcBef>
                <a:spcPts val="100"/>
              </a:spcBef>
            </a:pPr>
            <a:r>
              <a:rPr sz="2400" u="sng" spc="-5" dirty="0">
                <a:solidFill>
                  <a:srgbClr val="1154CC"/>
                </a:solidFill>
                <a:latin typeface="+mj-lt"/>
                <a:cs typeface="Calibri"/>
                <a:hlinkClick r:id="rId3" action="ppaction://hlinksldjump"/>
              </a:rPr>
              <a:t>Tiltaksk</a:t>
            </a:r>
            <a:r>
              <a:rPr sz="2400" u="sng" spc="-10" dirty="0">
                <a:solidFill>
                  <a:srgbClr val="1154CC"/>
                </a:solidFill>
                <a:latin typeface="+mj-lt"/>
                <a:cs typeface="Calibri"/>
                <a:hlinkClick r:id="rId3" action="ppaction://hlinksldjump"/>
              </a:rPr>
              <a:t>o</a:t>
            </a:r>
            <a:r>
              <a:rPr sz="2400" u="sng" dirty="0">
                <a:solidFill>
                  <a:srgbClr val="1154CC"/>
                </a:solidFill>
                <a:latin typeface="+mj-lt"/>
                <a:cs typeface="Calibri"/>
                <a:hlinkClick r:id="rId3" action="ppaction://hlinksldjump"/>
              </a:rPr>
              <a:t>rt</a:t>
            </a:r>
            <a:r>
              <a:rPr sz="2400" u="sng" spc="-5" dirty="0">
                <a:solidFill>
                  <a:srgbClr val="1154CC"/>
                </a:solidFill>
                <a:latin typeface="+mj-lt"/>
                <a:cs typeface="Calibri"/>
                <a:hlinkClick r:id="rId3" action="ppaction://hlinksldjump"/>
              </a:rPr>
              <a:t> </a:t>
            </a:r>
            <a:r>
              <a:rPr sz="2400" u="sng" dirty="0">
                <a:solidFill>
                  <a:srgbClr val="1154CC"/>
                </a:solidFill>
                <a:latin typeface="+mj-lt"/>
                <a:cs typeface="Calibri"/>
                <a:hlinkClick r:id="rId3" action="ppaction://hlinksldjump"/>
              </a:rPr>
              <a:t>-</a:t>
            </a:r>
            <a:r>
              <a:rPr sz="2400" u="sng" spc="-5" dirty="0">
                <a:solidFill>
                  <a:srgbClr val="1154CC"/>
                </a:solidFill>
                <a:latin typeface="+mj-lt"/>
                <a:cs typeface="Calibri"/>
                <a:hlinkClick r:id="rId3" action="ppaction://hlinksldjump"/>
              </a:rPr>
              <a:t> </a:t>
            </a:r>
            <a:r>
              <a:rPr sz="2400" u="sng" spc="-10" dirty="0">
                <a:solidFill>
                  <a:srgbClr val="1154CC"/>
                </a:solidFill>
                <a:latin typeface="+mj-lt"/>
                <a:cs typeface="Calibri"/>
                <a:hlinkClick r:id="rId3" action="ppaction://hlinksldjump"/>
              </a:rPr>
              <a:t>n</a:t>
            </a:r>
            <a:r>
              <a:rPr sz="2400" u="sng" dirty="0">
                <a:solidFill>
                  <a:srgbClr val="1154CC"/>
                </a:solidFill>
                <a:latin typeface="+mj-lt"/>
                <a:cs typeface="Calibri"/>
                <a:hlinkClick r:id="rId3" action="ppaction://hlinksldjump"/>
              </a:rPr>
              <a:t>at</a:t>
            </a:r>
            <a:r>
              <a:rPr sz="2400" u="sng" spc="-10" dirty="0">
                <a:solidFill>
                  <a:srgbClr val="1154CC"/>
                </a:solidFill>
                <a:latin typeface="+mj-lt"/>
                <a:cs typeface="Calibri"/>
                <a:hlinkClick r:id="rId3" action="ppaction://hlinksldjump"/>
              </a:rPr>
              <a:t>u</a:t>
            </a:r>
            <a:r>
              <a:rPr sz="2400" u="sng" dirty="0">
                <a:solidFill>
                  <a:srgbClr val="1154CC"/>
                </a:solidFill>
                <a:latin typeface="+mj-lt"/>
                <a:cs typeface="Calibri"/>
                <a:hlinkClick r:id="rId3" action="ppaction://hlinksldjump"/>
              </a:rPr>
              <a:t>rh</a:t>
            </a:r>
            <a:r>
              <a:rPr sz="2400" u="sng" spc="-10" dirty="0">
                <a:solidFill>
                  <a:srgbClr val="1154CC"/>
                </a:solidFill>
                <a:latin typeface="+mj-lt"/>
                <a:cs typeface="Calibri"/>
                <a:hlinkClick r:id="rId3" action="ppaction://hlinksldjump"/>
              </a:rPr>
              <a:t>end</a:t>
            </a:r>
            <a:r>
              <a:rPr sz="2400" u="sng" dirty="0">
                <a:solidFill>
                  <a:srgbClr val="1154CC"/>
                </a:solidFill>
                <a:latin typeface="+mj-lt"/>
                <a:cs typeface="Calibri"/>
                <a:hlinkClick r:id="rId3" action="ppaction://hlinksldjump"/>
              </a:rPr>
              <a:t>elser</a:t>
            </a:r>
            <a:r>
              <a:rPr sz="2400" u="sng" spc="-10" dirty="0">
                <a:solidFill>
                  <a:srgbClr val="1154CC"/>
                </a:solidFill>
                <a:latin typeface="+mj-lt"/>
                <a:cs typeface="Calibri"/>
                <a:hlinkClick r:id="rId3" action="ppaction://hlinksldjump"/>
              </a:rPr>
              <a:t> </a:t>
            </a:r>
            <a:r>
              <a:rPr sz="2400" u="sng" dirty="0">
                <a:solidFill>
                  <a:srgbClr val="1154CC"/>
                </a:solidFill>
                <a:latin typeface="+mj-lt"/>
                <a:cs typeface="Calibri"/>
                <a:hlinkClick r:id="rId3" action="ppaction://hlinksldjump"/>
              </a:rPr>
              <a:t>/</a:t>
            </a:r>
            <a:r>
              <a:rPr sz="2400" u="sng" spc="-10" dirty="0">
                <a:solidFill>
                  <a:srgbClr val="1154CC"/>
                </a:solidFill>
                <a:latin typeface="+mj-lt"/>
                <a:cs typeface="Calibri"/>
                <a:hlinkClick r:id="rId3" action="ppaction://hlinksldjump"/>
              </a:rPr>
              <a:t> </a:t>
            </a:r>
            <a:r>
              <a:rPr sz="2400" u="sng" spc="-5" dirty="0" err="1">
                <a:solidFill>
                  <a:srgbClr val="1154CC"/>
                </a:solidFill>
                <a:latin typeface="+mj-lt"/>
                <a:cs typeface="Calibri"/>
                <a:hlinkClick r:id="rId3" action="ppaction://hlinksldjump"/>
              </a:rPr>
              <a:t>sk</a:t>
            </a:r>
            <a:r>
              <a:rPr sz="2400" u="sng" dirty="0" err="1">
                <a:solidFill>
                  <a:srgbClr val="1154CC"/>
                </a:solidFill>
                <a:latin typeface="+mj-lt"/>
                <a:cs typeface="Calibri"/>
                <a:hlinkClick r:id="rId3" action="ppaction://hlinksldjump"/>
              </a:rPr>
              <a:t>og</a:t>
            </a:r>
            <a:r>
              <a:rPr sz="2400" u="sng" spc="-10" dirty="0" err="1">
                <a:solidFill>
                  <a:srgbClr val="1154CC"/>
                </a:solidFill>
                <a:latin typeface="+mj-lt"/>
                <a:cs typeface="Calibri"/>
                <a:hlinkClick r:id="rId3" action="ppaction://hlinksldjump"/>
              </a:rPr>
              <a:t>b</a:t>
            </a:r>
            <a:r>
              <a:rPr sz="2400" u="sng" dirty="0" err="1">
                <a:solidFill>
                  <a:srgbClr val="1154CC"/>
                </a:solidFill>
                <a:latin typeface="+mj-lt"/>
                <a:cs typeface="Calibri"/>
                <a:hlinkClick r:id="rId3" action="ppaction://hlinksldjump"/>
              </a:rPr>
              <a:t>rann</a:t>
            </a:r>
            <a:r>
              <a:rPr sz="2400" dirty="0">
                <a:solidFill>
                  <a:srgbClr val="1154CC"/>
                </a:solidFill>
                <a:latin typeface="+mj-lt"/>
                <a:cs typeface="Calibri"/>
              </a:rPr>
              <a:t> </a:t>
            </a:r>
            <a:br>
              <a:rPr lang="nb-NO" sz="2400" dirty="0">
                <a:solidFill>
                  <a:srgbClr val="1154CC"/>
                </a:solidFill>
                <a:latin typeface="+mj-lt"/>
                <a:cs typeface="Calibri"/>
              </a:rPr>
            </a:br>
            <a:r>
              <a:rPr sz="2400" u="sng" spc="-5" dirty="0" err="1">
                <a:solidFill>
                  <a:srgbClr val="1154CC"/>
                </a:solidFill>
                <a:latin typeface="+mj-lt"/>
                <a:cs typeface="Calibri"/>
                <a:hlinkClick r:id="rId4" action="ppaction://hlinksldjump"/>
              </a:rPr>
              <a:t>Tiltaksk</a:t>
            </a:r>
            <a:r>
              <a:rPr sz="2400" u="sng" spc="-10" dirty="0" err="1">
                <a:solidFill>
                  <a:srgbClr val="1154CC"/>
                </a:solidFill>
                <a:latin typeface="+mj-lt"/>
                <a:cs typeface="Calibri"/>
                <a:hlinkClick r:id="rId4" action="ppaction://hlinksldjump"/>
              </a:rPr>
              <a:t>o</a:t>
            </a:r>
            <a:r>
              <a:rPr sz="2400" u="sng" dirty="0" err="1">
                <a:solidFill>
                  <a:srgbClr val="1154CC"/>
                </a:solidFill>
                <a:latin typeface="+mj-lt"/>
                <a:cs typeface="Calibri"/>
                <a:hlinkClick r:id="rId4" action="ppaction://hlinksldjump"/>
              </a:rPr>
              <a:t>rt</a:t>
            </a:r>
            <a:r>
              <a:rPr sz="2400" u="sng" spc="-5" dirty="0">
                <a:solidFill>
                  <a:srgbClr val="1154CC"/>
                </a:solidFill>
                <a:latin typeface="+mj-lt"/>
                <a:cs typeface="Calibri"/>
                <a:hlinkClick r:id="rId4" action="ppaction://hlinksldjump"/>
              </a:rPr>
              <a:t> </a:t>
            </a:r>
            <a:r>
              <a:rPr sz="2400" u="sng" dirty="0">
                <a:solidFill>
                  <a:srgbClr val="1154CC"/>
                </a:solidFill>
                <a:latin typeface="+mj-lt"/>
                <a:cs typeface="Calibri"/>
                <a:hlinkClick r:id="rId4" action="ppaction://hlinksldjump"/>
              </a:rPr>
              <a:t>-</a:t>
            </a:r>
            <a:r>
              <a:rPr sz="2400" u="sng" spc="-5" dirty="0">
                <a:solidFill>
                  <a:srgbClr val="1154CC"/>
                </a:solidFill>
                <a:latin typeface="+mj-lt"/>
                <a:cs typeface="Calibri"/>
                <a:hlinkClick r:id="rId4" action="ppaction://hlinksldjump"/>
              </a:rPr>
              <a:t> savne</a:t>
            </a:r>
            <a:r>
              <a:rPr sz="2400" u="sng" dirty="0">
                <a:solidFill>
                  <a:srgbClr val="1154CC"/>
                </a:solidFill>
                <a:latin typeface="+mj-lt"/>
                <a:cs typeface="Calibri"/>
                <a:hlinkClick r:id="rId4" action="ppaction://hlinksldjump"/>
              </a:rPr>
              <a:t>t</a:t>
            </a:r>
            <a:r>
              <a:rPr sz="2400" u="sng" spc="-10" dirty="0">
                <a:solidFill>
                  <a:srgbClr val="1154CC"/>
                </a:solidFill>
                <a:latin typeface="+mj-lt"/>
                <a:cs typeface="Calibri"/>
                <a:hlinkClick r:id="rId4" action="ppaction://hlinksldjump"/>
              </a:rPr>
              <a:t> p</a:t>
            </a:r>
            <a:r>
              <a:rPr sz="2400" u="sng" dirty="0">
                <a:solidFill>
                  <a:srgbClr val="1154CC"/>
                </a:solidFill>
                <a:latin typeface="+mj-lt"/>
                <a:cs typeface="Calibri"/>
                <a:hlinkClick r:id="rId4" action="ppaction://hlinksldjump"/>
              </a:rPr>
              <a:t>erson</a:t>
            </a:r>
            <a:endParaRPr sz="2400" dirty="0">
              <a:latin typeface="+mj-lt"/>
              <a:cs typeface="Calibri"/>
            </a:endParaRPr>
          </a:p>
          <a:p>
            <a:pPr marL="12700" marR="5080">
              <a:lnSpc>
                <a:spcPct val="150000"/>
              </a:lnSpc>
              <a:spcBef>
                <a:spcPts val="100"/>
              </a:spcBef>
            </a:pPr>
            <a:r>
              <a:rPr sz="2400" u="sng" spc="-5" dirty="0">
                <a:solidFill>
                  <a:srgbClr val="1154CC"/>
                </a:solidFill>
                <a:latin typeface="+mj-lt"/>
                <a:cs typeface="Calibri"/>
                <a:hlinkClick r:id="rId3" action="ppaction://hlinksldjump"/>
              </a:rPr>
              <a:t>Tiltaksk</a:t>
            </a:r>
            <a:r>
              <a:rPr sz="2400" u="sng" spc="-10" dirty="0">
                <a:solidFill>
                  <a:srgbClr val="1154CC"/>
                </a:solidFill>
                <a:latin typeface="+mj-lt"/>
                <a:cs typeface="Calibri"/>
                <a:hlinkClick r:id="rId3" action="ppaction://hlinksldjump"/>
              </a:rPr>
              <a:t>o</a:t>
            </a:r>
            <a:r>
              <a:rPr sz="2400" u="sng" dirty="0">
                <a:solidFill>
                  <a:srgbClr val="1154CC"/>
                </a:solidFill>
                <a:latin typeface="+mj-lt"/>
                <a:cs typeface="Calibri"/>
                <a:hlinkClick r:id="rId3" action="ppaction://hlinksldjump"/>
              </a:rPr>
              <a:t>rt</a:t>
            </a:r>
            <a:r>
              <a:rPr sz="2400" u="sng" spc="-5" dirty="0">
                <a:solidFill>
                  <a:srgbClr val="1154CC"/>
                </a:solidFill>
                <a:latin typeface="+mj-lt"/>
                <a:cs typeface="Calibri"/>
                <a:hlinkClick r:id="rId3" action="ppaction://hlinksldjump"/>
              </a:rPr>
              <a:t> </a:t>
            </a:r>
            <a:r>
              <a:rPr sz="2400" u="sng" dirty="0">
                <a:solidFill>
                  <a:srgbClr val="1154CC"/>
                </a:solidFill>
                <a:latin typeface="+mj-lt"/>
                <a:cs typeface="Calibri"/>
                <a:hlinkClick r:id="rId3" action="ppaction://hlinksldjump"/>
              </a:rPr>
              <a:t>-</a:t>
            </a:r>
            <a:r>
              <a:rPr sz="2400" u="sng" spc="-5" dirty="0">
                <a:solidFill>
                  <a:srgbClr val="1154CC"/>
                </a:solidFill>
                <a:latin typeface="+mj-lt"/>
                <a:cs typeface="Calibri"/>
                <a:hlinkClick r:id="rId3" action="ppaction://hlinksldjump"/>
              </a:rPr>
              <a:t> </a:t>
            </a:r>
            <a:r>
              <a:rPr sz="2400" u="sng" spc="-10" dirty="0">
                <a:solidFill>
                  <a:srgbClr val="1154CC"/>
                </a:solidFill>
                <a:latin typeface="+mj-lt"/>
                <a:cs typeface="Calibri"/>
                <a:hlinkClick r:id="rId3" action="ppaction://hlinksldjump"/>
              </a:rPr>
              <a:t>d</a:t>
            </a:r>
            <a:r>
              <a:rPr sz="2400" u="sng" spc="-5" dirty="0">
                <a:solidFill>
                  <a:srgbClr val="1154CC"/>
                </a:solidFill>
                <a:latin typeface="+mj-lt"/>
                <a:cs typeface="Calibri"/>
                <a:hlinkClick r:id="rId3" action="ppaction://hlinksldjump"/>
              </a:rPr>
              <a:t>ødsfall</a:t>
            </a:r>
            <a:r>
              <a:rPr sz="2400" u="sng" spc="-15" dirty="0">
                <a:solidFill>
                  <a:srgbClr val="1154CC"/>
                </a:solidFill>
                <a:latin typeface="+mj-lt"/>
                <a:cs typeface="Calibri"/>
                <a:hlinkClick r:id="rId3" action="ppaction://hlinksldjump"/>
              </a:rPr>
              <a:t> </a:t>
            </a:r>
            <a:r>
              <a:rPr sz="2400" u="sng" dirty="0">
                <a:solidFill>
                  <a:srgbClr val="1154CC"/>
                </a:solidFill>
                <a:latin typeface="+mj-lt"/>
                <a:cs typeface="Calibri"/>
                <a:hlinkClick r:id="rId3" action="ppaction://hlinksldjump"/>
              </a:rPr>
              <a:t>/</a:t>
            </a:r>
            <a:r>
              <a:rPr sz="2400" u="sng" spc="-10" dirty="0">
                <a:solidFill>
                  <a:srgbClr val="1154CC"/>
                </a:solidFill>
                <a:latin typeface="+mj-lt"/>
                <a:cs typeface="Calibri"/>
                <a:hlinkClick r:id="rId3" action="ppaction://hlinksldjump"/>
              </a:rPr>
              <a:t> </a:t>
            </a:r>
            <a:r>
              <a:rPr sz="2400" u="sng" spc="-5" dirty="0">
                <a:solidFill>
                  <a:srgbClr val="1154CC"/>
                </a:solidFill>
                <a:latin typeface="+mj-lt"/>
                <a:cs typeface="Calibri"/>
                <a:hlinkClick r:id="rId3" action="ppaction://hlinksldjump"/>
              </a:rPr>
              <a:t>sykdom</a:t>
            </a:r>
            <a:r>
              <a:rPr sz="2400" u="sng" spc="-10" dirty="0">
                <a:solidFill>
                  <a:srgbClr val="1154CC"/>
                </a:solidFill>
                <a:latin typeface="+mj-lt"/>
                <a:cs typeface="Calibri"/>
                <a:hlinkClick r:id="rId3" action="ppaction://hlinksldjump"/>
              </a:rPr>
              <a:t> </a:t>
            </a:r>
            <a:r>
              <a:rPr sz="2400" u="sng" dirty="0">
                <a:solidFill>
                  <a:srgbClr val="1154CC"/>
                </a:solidFill>
                <a:latin typeface="+mj-lt"/>
                <a:cs typeface="Calibri"/>
                <a:hlinkClick r:id="rId3" action="ppaction://hlinksldjump"/>
              </a:rPr>
              <a:t>/</a:t>
            </a:r>
            <a:r>
              <a:rPr sz="2400" u="sng" spc="-10" dirty="0">
                <a:solidFill>
                  <a:srgbClr val="1154CC"/>
                </a:solidFill>
                <a:latin typeface="+mj-lt"/>
                <a:cs typeface="Calibri"/>
                <a:hlinkClick r:id="rId3" action="ppaction://hlinksldjump"/>
              </a:rPr>
              <a:t> </a:t>
            </a:r>
            <a:r>
              <a:rPr sz="2400" u="sng" spc="-10" dirty="0" err="1">
                <a:solidFill>
                  <a:srgbClr val="1154CC"/>
                </a:solidFill>
                <a:latin typeface="+mj-lt"/>
                <a:cs typeface="Calibri"/>
                <a:hlinkClick r:id="rId3" action="ppaction://hlinksldjump"/>
              </a:rPr>
              <a:t>p</a:t>
            </a:r>
            <a:r>
              <a:rPr sz="2400" u="sng" dirty="0" err="1">
                <a:solidFill>
                  <a:srgbClr val="1154CC"/>
                </a:solidFill>
                <a:latin typeface="+mj-lt"/>
                <a:cs typeface="Calibri"/>
                <a:hlinkClick r:id="rId3" action="ppaction://hlinksldjump"/>
              </a:rPr>
              <a:t>erso</a:t>
            </a:r>
            <a:r>
              <a:rPr sz="2400" u="sng" spc="-10" dirty="0" err="1">
                <a:solidFill>
                  <a:srgbClr val="1154CC"/>
                </a:solidFill>
                <a:latin typeface="+mj-lt"/>
                <a:cs typeface="Calibri"/>
                <a:hlinkClick r:id="rId3" action="ppaction://hlinksldjump"/>
              </a:rPr>
              <a:t>n</a:t>
            </a:r>
            <a:r>
              <a:rPr sz="2400" u="sng" spc="-5" dirty="0" err="1">
                <a:solidFill>
                  <a:srgbClr val="1154CC"/>
                </a:solidFill>
                <a:latin typeface="+mj-lt"/>
                <a:cs typeface="Calibri"/>
                <a:hlinkClick r:id="rId3" action="ppaction://hlinksldjump"/>
              </a:rPr>
              <a:t>ska</a:t>
            </a:r>
            <a:r>
              <a:rPr sz="2400" u="sng" spc="-10" dirty="0" err="1">
                <a:solidFill>
                  <a:srgbClr val="1154CC"/>
                </a:solidFill>
                <a:latin typeface="+mj-lt"/>
                <a:cs typeface="Calibri"/>
                <a:hlinkClick r:id="rId3" action="ppaction://hlinksldjump"/>
              </a:rPr>
              <a:t>d</a:t>
            </a:r>
            <a:r>
              <a:rPr sz="2400" u="sng" dirty="0" err="1">
                <a:solidFill>
                  <a:srgbClr val="1154CC"/>
                </a:solidFill>
                <a:latin typeface="+mj-lt"/>
                <a:cs typeface="Calibri"/>
                <a:hlinkClick r:id="rId3" action="ppaction://hlinksldjump"/>
              </a:rPr>
              <a:t>e</a:t>
            </a:r>
            <a:r>
              <a:rPr sz="2400" dirty="0">
                <a:solidFill>
                  <a:srgbClr val="1154CC"/>
                </a:solidFill>
                <a:latin typeface="+mj-lt"/>
                <a:cs typeface="Calibri"/>
              </a:rPr>
              <a:t> </a:t>
            </a:r>
            <a:br>
              <a:rPr lang="nb-NO" sz="2400" dirty="0">
                <a:solidFill>
                  <a:srgbClr val="1154CC"/>
                </a:solidFill>
                <a:latin typeface="+mj-lt"/>
                <a:cs typeface="Calibri"/>
              </a:rPr>
            </a:br>
            <a:r>
              <a:rPr sz="2400" u="sng" spc="-5" dirty="0" err="1">
                <a:solidFill>
                  <a:srgbClr val="1154CC"/>
                </a:solidFill>
                <a:latin typeface="+mj-lt"/>
                <a:cs typeface="Calibri"/>
                <a:hlinkClick r:id="rId5" action="ppaction://hlinksldjump"/>
              </a:rPr>
              <a:t>Tiltaksk</a:t>
            </a:r>
            <a:r>
              <a:rPr sz="2400" u="sng" spc="-10" dirty="0" err="1">
                <a:solidFill>
                  <a:srgbClr val="1154CC"/>
                </a:solidFill>
                <a:latin typeface="+mj-lt"/>
                <a:cs typeface="Calibri"/>
                <a:hlinkClick r:id="rId5" action="ppaction://hlinksldjump"/>
              </a:rPr>
              <a:t>o</a:t>
            </a:r>
            <a:r>
              <a:rPr sz="2400" u="sng" dirty="0" err="1">
                <a:solidFill>
                  <a:srgbClr val="1154CC"/>
                </a:solidFill>
                <a:latin typeface="+mj-lt"/>
                <a:cs typeface="Calibri"/>
                <a:hlinkClick r:id="rId5" action="ppaction://hlinksldjump"/>
              </a:rPr>
              <a:t>rt</a:t>
            </a:r>
            <a:r>
              <a:rPr sz="2400" u="sng" spc="-5" dirty="0">
                <a:solidFill>
                  <a:srgbClr val="1154CC"/>
                </a:solidFill>
                <a:latin typeface="+mj-lt"/>
                <a:cs typeface="Calibri"/>
                <a:hlinkClick r:id="rId5" action="ppaction://hlinksldjump"/>
              </a:rPr>
              <a:t> </a:t>
            </a:r>
            <a:r>
              <a:rPr sz="2400" u="sng" dirty="0">
                <a:solidFill>
                  <a:srgbClr val="1154CC"/>
                </a:solidFill>
                <a:latin typeface="+mj-lt"/>
                <a:cs typeface="Calibri"/>
                <a:hlinkClick r:id="rId5" action="ppaction://hlinksldjump"/>
              </a:rPr>
              <a:t>-</a:t>
            </a:r>
            <a:r>
              <a:rPr sz="2400" u="sng" spc="-5" dirty="0">
                <a:solidFill>
                  <a:srgbClr val="1154CC"/>
                </a:solidFill>
                <a:latin typeface="+mj-lt"/>
                <a:cs typeface="Calibri"/>
                <a:hlinkClick r:id="rId5" action="ppaction://hlinksldjump"/>
              </a:rPr>
              <a:t> snøskred</a:t>
            </a:r>
            <a:endParaRPr sz="2400" dirty="0">
              <a:latin typeface="+mj-lt"/>
              <a:cs typeface="Calibri"/>
            </a:endParaRPr>
          </a:p>
        </p:txBody>
      </p:sp>
      <p:pic>
        <p:nvPicPr>
          <p:cNvPr id="10" name="Bild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208801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856727" y="116632"/>
            <a:ext cx="7430548" cy="873388"/>
            <a:chOff x="1799243" y="116631"/>
            <a:chExt cx="9907397" cy="873388"/>
          </a:xfrm>
        </p:grpSpPr>
        <p:sp>
          <p:nvSpPr>
            <p:cNvPr id="5" name="object 2"/>
            <p:cNvSpPr txBox="1"/>
            <p:nvPr/>
          </p:nvSpPr>
          <p:spPr>
            <a:xfrm>
              <a:off x="2816503" y="260647"/>
              <a:ext cx="7560725" cy="276999"/>
            </a:xfrm>
            <a:prstGeom prst="rect">
              <a:avLst/>
            </a:prstGeom>
          </p:spPr>
          <p:txBody>
            <a:bodyPr vert="horz" wrap="square" lIns="0" tIns="0" rIns="0" bIns="0" rtlCol="0">
              <a:spAutoFit/>
            </a:bodyPr>
            <a:lstStyle/>
            <a:p>
              <a:pPr marL="12700"/>
              <a:r>
                <a:rPr b="1" spc="-10" dirty="0">
                  <a:latin typeface="Calibri"/>
                  <a:cs typeface="Calibri"/>
                </a:rPr>
                <a:t>Tiltakskor</a:t>
              </a:r>
              <a:r>
                <a:rPr b="1" spc="-5" dirty="0">
                  <a:latin typeface="Calibri"/>
                  <a:cs typeface="Calibri"/>
                </a:rPr>
                <a:t>t</a:t>
              </a:r>
              <a:r>
                <a:rPr b="1" spc="5" dirty="0">
                  <a:latin typeface="Calibri"/>
                  <a:cs typeface="Calibri"/>
                </a:rPr>
                <a:t> </a:t>
              </a:r>
              <a:r>
                <a:rPr b="1" spc="-5" dirty="0">
                  <a:latin typeface="Calibri"/>
                  <a:cs typeface="Calibri"/>
                </a:rPr>
                <a:t>aktivite</a:t>
              </a:r>
              <a:r>
                <a:rPr b="1" dirty="0">
                  <a:latin typeface="Calibri"/>
                  <a:cs typeface="Calibri"/>
                </a:rPr>
                <a:t>ter - </a:t>
              </a:r>
              <a:r>
                <a:rPr b="1" spc="-5" dirty="0">
                  <a:latin typeface="Calibri"/>
                  <a:cs typeface="Calibri"/>
                </a:rPr>
                <a:t>sa</a:t>
              </a:r>
              <a:r>
                <a:rPr b="1" spc="-20" dirty="0">
                  <a:latin typeface="Calibri"/>
                  <a:cs typeface="Calibri"/>
                </a:rPr>
                <a:t>v</a:t>
              </a:r>
              <a:r>
                <a:rPr b="1" spc="-5" dirty="0">
                  <a:latin typeface="Calibri"/>
                  <a:cs typeface="Calibri"/>
                </a:rPr>
                <a:t>n</a:t>
              </a:r>
              <a:r>
                <a:rPr b="1" dirty="0">
                  <a:latin typeface="Calibri"/>
                  <a:cs typeface="Calibri"/>
                </a:rPr>
                <a:t>e</a:t>
              </a:r>
              <a:r>
                <a:rPr b="1" spc="-5" dirty="0">
                  <a:latin typeface="Calibri"/>
                  <a:cs typeface="Calibri"/>
                </a:rPr>
                <a:t>t</a:t>
              </a:r>
              <a:r>
                <a:rPr b="1" spc="-15" dirty="0">
                  <a:latin typeface="Calibri"/>
                  <a:cs typeface="Calibri"/>
                </a:rPr>
                <a:t> p</a:t>
              </a:r>
              <a:r>
                <a:rPr b="1" dirty="0">
                  <a:latin typeface="Calibri"/>
                  <a:cs typeface="Calibri"/>
                </a:rPr>
                <a:t>e</a:t>
              </a:r>
              <a:r>
                <a:rPr b="1" spc="-10" dirty="0">
                  <a:latin typeface="Calibri"/>
                  <a:cs typeface="Calibri"/>
                </a:rPr>
                <a:t>rson</a:t>
              </a:r>
              <a:endParaRPr dirty="0">
                <a:latin typeface="Calibri"/>
                <a:cs typeface="Calibri"/>
              </a:endParaRPr>
            </a:p>
          </p:txBody>
        </p:sp>
        <p:sp>
          <p:nvSpPr>
            <p:cNvPr id="6" name="object 3"/>
            <p:cNvSpPr txBox="1"/>
            <p:nvPr/>
          </p:nvSpPr>
          <p:spPr>
            <a:xfrm>
              <a:off x="1799243" y="620687"/>
              <a:ext cx="4885055" cy="369332"/>
            </a:xfrm>
            <a:prstGeom prst="rect">
              <a:avLst/>
            </a:prstGeom>
          </p:spPr>
          <p:txBody>
            <a:bodyPr vert="horz" wrap="square" lIns="0" tIns="0" rIns="0" bIns="0" rtlCol="0">
              <a:spAutoFit/>
            </a:bodyPr>
            <a:lstStyle/>
            <a:p>
              <a:pPr marL="12700"/>
              <a:r>
                <a:rPr sz="1200" b="1" spc="-5" dirty="0">
                  <a:latin typeface="Calibri"/>
                  <a:cs typeface="Calibri"/>
                </a:rPr>
                <a:t>Eks:</a:t>
              </a:r>
              <a:r>
                <a:rPr sz="1200" b="1" spc="5" dirty="0">
                  <a:latin typeface="Calibri"/>
                  <a:cs typeface="Calibri"/>
                </a:rPr>
                <a:t> </a:t>
              </a:r>
              <a:r>
                <a:rPr sz="1200" b="1" spc="-5" dirty="0">
                  <a:latin typeface="Calibri"/>
                  <a:cs typeface="Calibri"/>
                </a:rPr>
                <a:t>P</a:t>
              </a:r>
              <a:r>
                <a:rPr sz="1200" b="1" spc="-10" dirty="0">
                  <a:latin typeface="Calibri"/>
                  <a:cs typeface="Calibri"/>
                </a:rPr>
                <a:t>e</a:t>
              </a:r>
              <a:r>
                <a:rPr sz="1200" b="1" dirty="0">
                  <a:latin typeface="Calibri"/>
                  <a:cs typeface="Calibri"/>
                </a:rPr>
                <a:t>r</a:t>
              </a:r>
              <a:r>
                <a:rPr sz="1200" b="1" spc="-5" dirty="0">
                  <a:latin typeface="Calibri"/>
                  <a:cs typeface="Calibri"/>
                </a:rPr>
                <a:t>s</a:t>
              </a:r>
              <a:r>
                <a:rPr sz="1200" b="1" spc="-15" dirty="0">
                  <a:latin typeface="Calibri"/>
                  <a:cs typeface="Calibri"/>
                </a:rPr>
                <a:t>o</a:t>
              </a:r>
              <a:r>
                <a:rPr sz="1200" b="1" spc="-5" dirty="0">
                  <a:latin typeface="Calibri"/>
                  <a:cs typeface="Calibri"/>
                </a:rPr>
                <a:t>n</a:t>
              </a:r>
              <a:r>
                <a:rPr sz="1200" b="1" spc="5" dirty="0">
                  <a:latin typeface="Calibri"/>
                  <a:cs typeface="Calibri"/>
                </a:rPr>
                <a:t> </a:t>
              </a:r>
              <a:r>
                <a:rPr sz="1200" b="1" spc="-10" dirty="0">
                  <a:latin typeface="Calibri"/>
                  <a:cs typeface="Calibri"/>
                </a:rPr>
                <a:t>a</a:t>
              </a:r>
              <a:r>
                <a:rPr sz="1200" b="1" spc="-5" dirty="0">
                  <a:latin typeface="Calibri"/>
                  <a:cs typeface="Calibri"/>
                </a:rPr>
                <a:t>vb</a:t>
              </a:r>
              <a:r>
                <a:rPr sz="1200" b="1" dirty="0">
                  <a:latin typeface="Calibri"/>
                  <a:cs typeface="Calibri"/>
                </a:rPr>
                <a:t>r</a:t>
              </a:r>
              <a:r>
                <a:rPr sz="1200" b="1" spc="-10" dirty="0">
                  <a:latin typeface="Calibri"/>
                  <a:cs typeface="Calibri"/>
                </a:rPr>
                <a:t>y</a:t>
              </a:r>
              <a:r>
                <a:rPr sz="1200" b="1" dirty="0">
                  <a:latin typeface="Calibri"/>
                  <a:cs typeface="Calibri"/>
                </a:rPr>
                <a:t>ter</a:t>
              </a:r>
              <a:r>
                <a:rPr sz="1200" b="1" spc="-5" dirty="0">
                  <a:latin typeface="Calibri"/>
                  <a:cs typeface="Calibri"/>
                </a:rPr>
                <a:t> t</a:t>
              </a:r>
              <a:r>
                <a:rPr sz="1200" b="1" spc="-10" dirty="0">
                  <a:latin typeface="Calibri"/>
                  <a:cs typeface="Calibri"/>
                </a:rPr>
                <a:t>ur</a:t>
              </a:r>
              <a:r>
                <a:rPr sz="1200" b="1" spc="-5" dirty="0">
                  <a:latin typeface="Calibri"/>
                  <a:cs typeface="Calibri"/>
                </a:rPr>
                <a:t>en</a:t>
              </a:r>
              <a:r>
                <a:rPr sz="1200" b="1" spc="5" dirty="0">
                  <a:latin typeface="Calibri"/>
                  <a:cs typeface="Calibri"/>
                </a:rPr>
                <a:t> </a:t>
              </a:r>
              <a:r>
                <a:rPr sz="1200" b="1" spc="-5" dirty="0">
                  <a:latin typeface="Calibri"/>
                  <a:cs typeface="Calibri"/>
                </a:rPr>
                <a:t>og </a:t>
              </a:r>
              <a:r>
                <a:rPr sz="1200" b="1" spc="5" dirty="0">
                  <a:latin typeface="Calibri"/>
                  <a:cs typeface="Calibri"/>
                </a:rPr>
                <a:t>f</a:t>
              </a:r>
              <a:r>
                <a:rPr sz="1200" b="1" spc="-15" dirty="0">
                  <a:latin typeface="Calibri"/>
                  <a:cs typeface="Calibri"/>
                </a:rPr>
                <a:t>i</a:t>
              </a:r>
              <a:r>
                <a:rPr sz="1200" b="1" spc="-5" dirty="0">
                  <a:latin typeface="Calibri"/>
                  <a:cs typeface="Calibri"/>
                </a:rPr>
                <a:t>nne</a:t>
              </a:r>
              <a:r>
                <a:rPr sz="1200" b="1" dirty="0">
                  <a:latin typeface="Calibri"/>
                  <a:cs typeface="Calibri"/>
                </a:rPr>
                <a:t>r</a:t>
              </a:r>
              <a:r>
                <a:rPr sz="1200" b="1" spc="-5" dirty="0">
                  <a:latin typeface="Calibri"/>
                  <a:cs typeface="Calibri"/>
                </a:rPr>
                <a:t> i</a:t>
              </a:r>
              <a:r>
                <a:rPr sz="1200" b="1" dirty="0">
                  <a:latin typeface="Calibri"/>
                  <a:cs typeface="Calibri"/>
                </a:rPr>
                <a:t>kke</a:t>
              </a:r>
              <a:r>
                <a:rPr sz="1200" b="1" spc="-5" dirty="0">
                  <a:latin typeface="Calibri"/>
                  <a:cs typeface="Calibri"/>
                </a:rPr>
                <a:t> v</a:t>
              </a:r>
              <a:r>
                <a:rPr sz="1200" b="1" spc="-10" dirty="0">
                  <a:latin typeface="Calibri"/>
                  <a:cs typeface="Calibri"/>
                </a:rPr>
                <a:t>e</a:t>
              </a:r>
              <a:r>
                <a:rPr sz="1200" b="1" spc="-5" dirty="0">
                  <a:latin typeface="Calibri"/>
                  <a:cs typeface="Calibri"/>
                </a:rPr>
                <a:t>ien </a:t>
              </a:r>
              <a:r>
                <a:rPr sz="1200" b="1" spc="-15" dirty="0">
                  <a:latin typeface="Calibri"/>
                  <a:cs typeface="Calibri"/>
                </a:rPr>
                <a:t>t</a:t>
              </a:r>
              <a:r>
                <a:rPr sz="1200" b="1" spc="-5" dirty="0">
                  <a:latin typeface="Calibri"/>
                  <a:cs typeface="Calibri"/>
                </a:rPr>
                <a:t>ilb</a:t>
              </a:r>
              <a:r>
                <a:rPr sz="1200" b="1" spc="-10" dirty="0">
                  <a:latin typeface="Calibri"/>
                  <a:cs typeface="Calibri"/>
                </a:rPr>
                <a:t>a</a:t>
              </a:r>
              <a:r>
                <a:rPr sz="1200" b="1" dirty="0">
                  <a:latin typeface="Calibri"/>
                  <a:cs typeface="Calibri"/>
                </a:rPr>
                <a:t>ke</a:t>
              </a:r>
              <a:r>
                <a:rPr sz="1200" b="1" spc="-5" dirty="0">
                  <a:latin typeface="Calibri"/>
                  <a:cs typeface="Calibri"/>
                </a:rPr>
                <a:t> /</a:t>
              </a:r>
              <a:r>
                <a:rPr sz="1200" b="1" spc="20" dirty="0">
                  <a:latin typeface="Calibri"/>
                  <a:cs typeface="Calibri"/>
                </a:rPr>
                <a:t> </a:t>
              </a:r>
              <a:r>
                <a:rPr sz="1200" b="1" spc="-5" dirty="0">
                  <a:latin typeface="Calibri"/>
                  <a:cs typeface="Calibri"/>
                </a:rPr>
                <a:t>h</a:t>
              </a:r>
              <a:r>
                <a:rPr sz="1200" b="1" dirty="0">
                  <a:latin typeface="Calibri"/>
                  <a:cs typeface="Calibri"/>
                </a:rPr>
                <a:t>j</a:t>
              </a:r>
              <a:r>
                <a:rPr sz="1200" b="1" spc="-5" dirty="0">
                  <a:latin typeface="Calibri"/>
                  <a:cs typeface="Calibri"/>
                </a:rPr>
                <a:t>em,</a:t>
              </a:r>
              <a:r>
                <a:rPr sz="1200" b="1" spc="5" dirty="0">
                  <a:latin typeface="Calibri"/>
                  <a:cs typeface="Calibri"/>
                </a:rPr>
                <a:t> </a:t>
              </a:r>
              <a:r>
                <a:rPr sz="1200" b="1" dirty="0">
                  <a:latin typeface="Calibri"/>
                  <a:cs typeface="Calibri"/>
                </a:rPr>
                <a:t>f</a:t>
              </a:r>
              <a:r>
                <a:rPr sz="1200" b="1" spc="-5" dirty="0">
                  <a:latin typeface="Calibri"/>
                  <a:cs typeface="Calibri"/>
                </a:rPr>
                <a:t>e</a:t>
              </a:r>
              <a:r>
                <a:rPr sz="1200" b="1" spc="-15" dirty="0">
                  <a:latin typeface="Calibri"/>
                  <a:cs typeface="Calibri"/>
                </a:rPr>
                <a:t>i</a:t>
              </a:r>
              <a:r>
                <a:rPr sz="1200" b="1" spc="-5" dirty="0">
                  <a:latin typeface="Calibri"/>
                  <a:cs typeface="Calibri"/>
                </a:rPr>
                <a:t>l</a:t>
              </a:r>
              <a:r>
                <a:rPr sz="1200" b="1" spc="-15" dirty="0">
                  <a:latin typeface="Calibri"/>
                  <a:cs typeface="Calibri"/>
                </a:rPr>
                <a:t>o</a:t>
              </a:r>
              <a:r>
                <a:rPr sz="1200" b="1" dirty="0">
                  <a:latin typeface="Calibri"/>
                  <a:cs typeface="Calibri"/>
                </a:rPr>
                <a:t>r</a:t>
              </a:r>
              <a:r>
                <a:rPr sz="1200" b="1" spc="-5" dirty="0">
                  <a:latin typeface="Calibri"/>
                  <a:cs typeface="Calibri"/>
                </a:rPr>
                <a:t>ien</a:t>
              </a:r>
              <a:r>
                <a:rPr sz="1200" b="1" spc="-15" dirty="0">
                  <a:latin typeface="Calibri"/>
                  <a:cs typeface="Calibri"/>
                </a:rPr>
                <a:t>t</a:t>
              </a:r>
              <a:r>
                <a:rPr sz="1200" b="1" spc="-5" dirty="0">
                  <a:latin typeface="Calibri"/>
                  <a:cs typeface="Calibri"/>
                </a:rPr>
                <a:t>e</a:t>
              </a:r>
              <a:r>
                <a:rPr sz="1200" b="1" dirty="0">
                  <a:latin typeface="Calibri"/>
                  <a:cs typeface="Calibri"/>
                </a:rPr>
                <a:t>r</a:t>
              </a:r>
              <a:r>
                <a:rPr sz="1200" b="1" spc="-5" dirty="0">
                  <a:latin typeface="Calibri"/>
                  <a:cs typeface="Calibri"/>
                </a:rPr>
                <a:t>in</a:t>
              </a:r>
              <a:r>
                <a:rPr sz="1200" b="1" dirty="0">
                  <a:latin typeface="Calibri"/>
                  <a:cs typeface="Calibri"/>
                </a:rPr>
                <a:t>g</a:t>
              </a:r>
              <a:endParaRPr sz="1200" dirty="0">
                <a:latin typeface="Calibri"/>
                <a:cs typeface="Calibri"/>
              </a:endParaRPr>
            </a:p>
          </p:txBody>
        </p:sp>
        <p:sp>
          <p:nvSpPr>
            <p:cNvPr id="7" name="object 4"/>
            <p:cNvSpPr txBox="1"/>
            <p:nvPr/>
          </p:nvSpPr>
          <p:spPr>
            <a:xfrm>
              <a:off x="8581805" y="116631"/>
              <a:ext cx="3124835" cy="553998"/>
            </a:xfrm>
            <a:prstGeom prst="rect">
              <a:avLst/>
            </a:prstGeom>
          </p:spPr>
          <p:txBody>
            <a:bodyPr vert="horz" wrap="square" lIns="0" tIns="0" rIns="0" bIns="0" rtlCol="0">
              <a:spAutoFit/>
            </a:bodyPr>
            <a:lstStyle/>
            <a:p>
              <a:pPr marL="12700"/>
              <a:r>
                <a:rPr sz="1200" b="1" dirty="0">
                  <a:solidFill>
                    <a:srgbClr val="FF0000"/>
                  </a:solidFill>
                  <a:latin typeface="Calibri"/>
                  <a:cs typeface="Calibri"/>
                </a:rPr>
                <a:t>T</a:t>
              </a:r>
              <a:r>
                <a:rPr sz="1200" b="1" spc="-5" dirty="0">
                  <a:solidFill>
                    <a:srgbClr val="FF0000"/>
                  </a:solidFill>
                  <a:latin typeface="Calibri"/>
                  <a:cs typeface="Calibri"/>
                </a:rPr>
                <a:t>l</a:t>
              </a:r>
              <a:r>
                <a:rPr sz="1200" b="1" spc="-10" dirty="0">
                  <a:solidFill>
                    <a:srgbClr val="FF0000"/>
                  </a:solidFill>
                  <a:latin typeface="Calibri"/>
                  <a:cs typeface="Calibri"/>
                </a:rPr>
                <a:t>f</a:t>
              </a:r>
              <a:r>
                <a:rPr sz="1200" b="1" dirty="0">
                  <a:solidFill>
                    <a:srgbClr val="FF0000"/>
                  </a:solidFill>
                  <a:latin typeface="Calibri"/>
                  <a:cs typeface="Calibri"/>
                </a:rPr>
                <a:t>.</a:t>
              </a:r>
              <a:r>
                <a:rPr sz="1200" b="1" spc="5" dirty="0">
                  <a:solidFill>
                    <a:srgbClr val="FF0000"/>
                  </a:solidFill>
                  <a:latin typeface="Calibri"/>
                  <a:cs typeface="Calibri"/>
                </a:rPr>
                <a:t> </a:t>
              </a:r>
              <a:r>
                <a:rPr sz="1200" b="1" spc="-5" dirty="0">
                  <a:solidFill>
                    <a:srgbClr val="FF0000"/>
                  </a:solidFill>
                  <a:latin typeface="Calibri"/>
                  <a:cs typeface="Calibri"/>
                </a:rPr>
                <a:t>medlem</a:t>
              </a:r>
              <a:r>
                <a:rPr sz="1200" b="1" dirty="0">
                  <a:solidFill>
                    <a:srgbClr val="FF0000"/>
                  </a:solidFill>
                  <a:latin typeface="Calibri"/>
                  <a:cs typeface="Calibri"/>
                </a:rPr>
                <a:t>sfo</a:t>
              </a:r>
              <a:r>
                <a:rPr sz="1200" b="1" spc="5" dirty="0">
                  <a:solidFill>
                    <a:srgbClr val="FF0000"/>
                  </a:solidFill>
                  <a:latin typeface="Calibri"/>
                  <a:cs typeface="Calibri"/>
                </a:rPr>
                <a:t>r</a:t>
              </a:r>
              <a:r>
                <a:rPr sz="1200" b="1" spc="-5" dirty="0">
                  <a:solidFill>
                    <a:srgbClr val="FF0000"/>
                  </a:solidFill>
                  <a:latin typeface="Calibri"/>
                  <a:cs typeface="Calibri"/>
                </a:rPr>
                <a:t>e</a:t>
              </a:r>
              <a:r>
                <a:rPr sz="1200" b="1" spc="-15" dirty="0">
                  <a:solidFill>
                    <a:srgbClr val="FF0000"/>
                  </a:solidFill>
                  <a:latin typeface="Calibri"/>
                  <a:cs typeface="Calibri"/>
                </a:rPr>
                <a:t>n</a:t>
              </a:r>
              <a:r>
                <a:rPr sz="1200" b="1" spc="-5" dirty="0">
                  <a:solidFill>
                    <a:srgbClr val="FF0000"/>
                  </a:solidFill>
                  <a:latin typeface="Calibri"/>
                  <a:cs typeface="Calibri"/>
                </a:rPr>
                <a:t>ing</a:t>
              </a:r>
              <a:r>
                <a:rPr sz="1200" b="1" spc="-15"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endParaRPr sz="1200">
                <a:latin typeface="Calibri"/>
                <a:cs typeface="Calibri"/>
              </a:endParaRPr>
            </a:p>
          </p:txBody>
        </p:sp>
      </p:grpSp>
      <p:graphicFrame>
        <p:nvGraphicFramePr>
          <p:cNvPr id="8" name="object 5"/>
          <p:cNvGraphicFramePr>
            <a:graphicFrameLocks noGrp="1"/>
          </p:cNvGraphicFramePr>
          <p:nvPr>
            <p:extLst>
              <p:ext uri="{D42A27DB-BD31-4B8C-83A1-F6EECF244321}">
                <p14:modId xmlns:p14="http://schemas.microsoft.com/office/powerpoint/2010/main" val="1229803149"/>
              </p:ext>
            </p:extLst>
          </p:nvPr>
        </p:nvGraphicFramePr>
        <p:xfrm>
          <a:off x="860803" y="1053259"/>
          <a:ext cx="7984938" cy="5655511"/>
        </p:xfrm>
        <a:graphic>
          <a:graphicData uri="http://schemas.openxmlformats.org/drawingml/2006/table">
            <a:tbl>
              <a:tblPr firstRow="1" bandRow="1">
                <a:tableStyleId>{2D5ABB26-0587-4C30-8999-92F81FD0307C}</a:tableStyleId>
              </a:tblPr>
              <a:tblGrid>
                <a:gridCol w="2885248">
                  <a:extLst>
                    <a:ext uri="{9D8B030D-6E8A-4147-A177-3AD203B41FA5}">
                      <a16:colId xmlns:a16="http://schemas.microsoft.com/office/drawing/2014/main" val="20000"/>
                    </a:ext>
                  </a:extLst>
                </a:gridCol>
                <a:gridCol w="1443794">
                  <a:extLst>
                    <a:ext uri="{9D8B030D-6E8A-4147-A177-3AD203B41FA5}">
                      <a16:colId xmlns:a16="http://schemas.microsoft.com/office/drawing/2014/main" val="20001"/>
                    </a:ext>
                  </a:extLst>
                </a:gridCol>
                <a:gridCol w="2450258">
                  <a:extLst>
                    <a:ext uri="{9D8B030D-6E8A-4147-A177-3AD203B41FA5}">
                      <a16:colId xmlns:a16="http://schemas.microsoft.com/office/drawing/2014/main" val="20002"/>
                    </a:ext>
                  </a:extLst>
                </a:gridCol>
                <a:gridCol w="1205638">
                  <a:extLst>
                    <a:ext uri="{9D8B030D-6E8A-4147-A177-3AD203B41FA5}">
                      <a16:colId xmlns:a16="http://schemas.microsoft.com/office/drawing/2014/main" val="20003"/>
                    </a:ext>
                  </a:extLst>
                </a:gridCol>
              </a:tblGrid>
              <a:tr h="328750">
                <a:tc>
                  <a:txBody>
                    <a:bodyPr/>
                    <a:lstStyle/>
                    <a:p>
                      <a:pPr marL="55880">
                        <a:lnSpc>
                          <a:spcPct val="100000"/>
                        </a:lnSpc>
                      </a:pPr>
                      <a:r>
                        <a:rPr sz="1200" b="1" dirty="0">
                          <a:latin typeface="Calibri"/>
                          <a:cs typeface="Calibri"/>
                        </a:rPr>
                        <a:t>H</a:t>
                      </a:r>
                      <a:r>
                        <a:rPr sz="1200" b="1" spc="-10" dirty="0">
                          <a:latin typeface="Calibri"/>
                          <a:cs typeface="Calibri"/>
                        </a:rPr>
                        <a:t>a</a:t>
                      </a:r>
                      <a:r>
                        <a:rPr sz="1200" b="1" dirty="0">
                          <a:latin typeface="Calibri"/>
                          <a:cs typeface="Calibri"/>
                        </a:rPr>
                        <a:t>ndling</a:t>
                      </a:r>
                      <a:endParaRPr sz="1200" dirty="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57785">
                        <a:lnSpc>
                          <a:spcPct val="100000"/>
                        </a:lnSpc>
                      </a:pPr>
                      <a:r>
                        <a:rPr sz="1200" b="1" spc="-5" dirty="0">
                          <a:latin typeface="Calibri"/>
                          <a:cs typeface="Calibri"/>
                        </a:rPr>
                        <a:t>V</a:t>
                      </a:r>
                      <a:r>
                        <a:rPr sz="1200" b="1" spc="-10" dirty="0">
                          <a:latin typeface="Calibri"/>
                          <a:cs typeface="Calibri"/>
                        </a:rPr>
                        <a:t>a</a:t>
                      </a:r>
                      <a:r>
                        <a:rPr sz="1200" b="1" dirty="0">
                          <a:latin typeface="Calibri"/>
                          <a:cs typeface="Calibri"/>
                        </a:rPr>
                        <a:t>rs</a:t>
                      </a:r>
                      <a:r>
                        <a:rPr sz="1200" b="1" spc="5" dirty="0">
                          <a:latin typeface="Calibri"/>
                          <a:cs typeface="Calibri"/>
                        </a:rPr>
                        <a:t>l</a:t>
                      </a:r>
                      <a:r>
                        <a:rPr sz="1200" b="1" dirty="0">
                          <a:latin typeface="Calibri"/>
                          <a:cs typeface="Calibri"/>
                        </a:rPr>
                        <a:t>ing</a:t>
                      </a:r>
                      <a:endParaRPr sz="120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55880">
                        <a:lnSpc>
                          <a:spcPct val="100000"/>
                        </a:lnSpc>
                      </a:pPr>
                      <a:r>
                        <a:rPr sz="1200" b="1" dirty="0">
                          <a:latin typeface="Calibri"/>
                          <a:cs typeface="Calibri"/>
                        </a:rPr>
                        <a:t>Kom</a:t>
                      </a:r>
                      <a:r>
                        <a:rPr sz="1200" b="1" spc="-10" dirty="0">
                          <a:latin typeface="Calibri"/>
                          <a:cs typeface="Calibri"/>
                        </a:rPr>
                        <a:t>m</a:t>
                      </a:r>
                      <a:r>
                        <a:rPr sz="1200" b="1" dirty="0">
                          <a:latin typeface="Calibri"/>
                          <a:cs typeface="Calibri"/>
                        </a:rPr>
                        <a:t>unik</a:t>
                      </a:r>
                      <a:r>
                        <a:rPr sz="1200" b="1" spc="-5" dirty="0">
                          <a:latin typeface="Calibri"/>
                          <a:cs typeface="Calibri"/>
                        </a:rPr>
                        <a:t>a</a:t>
                      </a:r>
                      <a:r>
                        <a:rPr sz="1200" b="1" dirty="0">
                          <a:latin typeface="Calibri"/>
                          <a:cs typeface="Calibri"/>
                        </a:rPr>
                        <a:t>s</a:t>
                      </a:r>
                      <a:r>
                        <a:rPr sz="1200" b="1" spc="5" dirty="0">
                          <a:latin typeface="Calibri"/>
                          <a:cs typeface="Calibri"/>
                        </a:rPr>
                        <a:t>j</a:t>
                      </a:r>
                      <a:r>
                        <a:rPr sz="1200" b="1" spc="-10" dirty="0">
                          <a:latin typeface="Calibri"/>
                          <a:cs typeface="Calibri"/>
                        </a:rPr>
                        <a:t>o</a:t>
                      </a:r>
                      <a:r>
                        <a:rPr sz="1200" b="1" dirty="0">
                          <a:latin typeface="Calibri"/>
                          <a:cs typeface="Calibri"/>
                        </a:rPr>
                        <a:t>n</a:t>
                      </a:r>
                      <a:endParaRPr sz="120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55880">
                        <a:lnSpc>
                          <a:spcPct val="100000"/>
                        </a:lnSpc>
                      </a:pPr>
                      <a:r>
                        <a:rPr sz="1200" b="1" dirty="0">
                          <a:latin typeface="Calibri"/>
                          <a:cs typeface="Calibri"/>
                        </a:rPr>
                        <a:t>OB</a:t>
                      </a:r>
                      <a:r>
                        <a:rPr sz="1200" b="1" spc="-5" dirty="0">
                          <a:latin typeface="Calibri"/>
                          <a:cs typeface="Calibri"/>
                        </a:rPr>
                        <a:t>S</a:t>
                      </a:r>
                      <a:r>
                        <a:rPr sz="1200" b="1" dirty="0">
                          <a:latin typeface="Calibri"/>
                          <a:cs typeface="Calibri"/>
                        </a:rPr>
                        <a:t>!</a:t>
                      </a:r>
                      <a:endParaRPr sz="12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0"/>
                  </a:ext>
                </a:extLst>
              </a:tr>
              <a:tr h="689504">
                <a:tc>
                  <a:txBody>
                    <a:bodyPr/>
                    <a:lstStyle/>
                    <a:p>
                      <a:pPr marL="55880">
                        <a:lnSpc>
                          <a:spcPct val="100000"/>
                        </a:lnSpc>
                      </a:pPr>
                      <a:r>
                        <a:rPr sz="1100" b="1" dirty="0">
                          <a:latin typeface="Calibri"/>
                          <a:cs typeface="Calibri"/>
                        </a:rPr>
                        <a:t>Hva</a:t>
                      </a:r>
                      <a:r>
                        <a:rPr sz="1100" b="1" spc="-5" dirty="0">
                          <a:latin typeface="Calibri"/>
                          <a:cs typeface="Calibri"/>
                        </a:rPr>
                        <a:t> </a:t>
                      </a:r>
                      <a:r>
                        <a:rPr sz="1100" b="1" dirty="0">
                          <a:latin typeface="Calibri"/>
                          <a:cs typeface="Calibri"/>
                        </a:rPr>
                        <a:t>må</a:t>
                      </a:r>
                      <a:r>
                        <a:rPr sz="1100" b="1" spc="-15" dirty="0">
                          <a:latin typeface="Calibri"/>
                          <a:cs typeface="Calibri"/>
                        </a:rPr>
                        <a:t> </a:t>
                      </a:r>
                      <a:r>
                        <a:rPr sz="1100" b="1" dirty="0">
                          <a:latin typeface="Calibri"/>
                          <a:cs typeface="Calibri"/>
                        </a:rPr>
                        <a:t>vi</a:t>
                      </a:r>
                      <a:r>
                        <a:rPr sz="1100" b="1" spc="-10" dirty="0">
                          <a:latin typeface="Calibri"/>
                          <a:cs typeface="Calibri"/>
                        </a:rPr>
                        <a:t> </a:t>
                      </a:r>
                      <a:r>
                        <a:rPr sz="1100" b="1" spc="-5" dirty="0">
                          <a:latin typeface="Calibri"/>
                          <a:cs typeface="Calibri"/>
                        </a:rPr>
                        <a:t>g</a:t>
                      </a:r>
                      <a:r>
                        <a:rPr sz="1100" b="1" spc="5" dirty="0">
                          <a:latin typeface="Calibri"/>
                          <a:cs typeface="Calibri"/>
                        </a:rPr>
                        <a:t>j</a:t>
                      </a:r>
                      <a:r>
                        <a:rPr sz="1100" b="1" dirty="0">
                          <a:latin typeface="Calibri"/>
                          <a:cs typeface="Calibri"/>
                        </a:rPr>
                        <a:t>ør</a:t>
                      </a:r>
                      <a:r>
                        <a:rPr sz="1100" b="1" spc="-20" dirty="0">
                          <a:latin typeface="Calibri"/>
                          <a:cs typeface="Calibri"/>
                        </a:rPr>
                        <a:t>e</a:t>
                      </a:r>
                      <a:r>
                        <a:rPr sz="1100" b="1" dirty="0">
                          <a:latin typeface="Calibri"/>
                          <a:cs typeface="Calibri"/>
                        </a:rPr>
                        <a:t>?</a:t>
                      </a:r>
                      <a:endParaRPr sz="11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7785">
                        <a:lnSpc>
                          <a:spcPct val="100000"/>
                        </a:lnSpc>
                      </a:pPr>
                      <a:r>
                        <a:rPr sz="1100" b="1" dirty="0">
                          <a:latin typeface="Calibri"/>
                          <a:cs typeface="Calibri"/>
                        </a:rPr>
                        <a:t>Hv</a:t>
                      </a:r>
                      <a:r>
                        <a:rPr sz="1100" b="1" spc="-5" dirty="0">
                          <a:latin typeface="Calibri"/>
                          <a:cs typeface="Calibri"/>
                        </a:rPr>
                        <a:t>e</a:t>
                      </a:r>
                      <a:r>
                        <a:rPr sz="1100" b="1" dirty="0">
                          <a:latin typeface="Calibri"/>
                          <a:cs typeface="Calibri"/>
                        </a:rPr>
                        <a:t>m</a:t>
                      </a:r>
                      <a:r>
                        <a:rPr sz="1100" b="1" spc="-10" dirty="0">
                          <a:latin typeface="Calibri"/>
                          <a:cs typeface="Calibri"/>
                        </a:rPr>
                        <a:t> </a:t>
                      </a:r>
                      <a:r>
                        <a:rPr sz="1100" b="1" spc="-5" dirty="0">
                          <a:latin typeface="Calibri"/>
                          <a:cs typeface="Calibri"/>
                        </a:rPr>
                        <a:t>m</a:t>
                      </a:r>
                      <a:r>
                        <a:rPr sz="1100" b="1" dirty="0">
                          <a:latin typeface="Calibri"/>
                          <a:cs typeface="Calibri"/>
                        </a:rPr>
                        <a:t>å </a:t>
                      </a:r>
                      <a:r>
                        <a:rPr sz="1100" b="1" spc="-10" dirty="0">
                          <a:latin typeface="Calibri"/>
                          <a:cs typeface="Calibri"/>
                        </a:rPr>
                        <a:t>v</a:t>
                      </a:r>
                      <a:r>
                        <a:rPr sz="1100" b="1" dirty="0">
                          <a:latin typeface="Calibri"/>
                          <a:cs typeface="Calibri"/>
                        </a:rPr>
                        <a:t>i</a:t>
                      </a:r>
                      <a:r>
                        <a:rPr sz="1100" b="1" spc="-10" dirty="0">
                          <a:latin typeface="Calibri"/>
                          <a:cs typeface="Calibri"/>
                        </a:rPr>
                        <a:t> </a:t>
                      </a:r>
                      <a:r>
                        <a:rPr sz="1100" b="1" dirty="0">
                          <a:latin typeface="Calibri"/>
                          <a:cs typeface="Calibri"/>
                        </a:rPr>
                        <a:t>v</a:t>
                      </a:r>
                      <a:r>
                        <a:rPr sz="1100" b="1" spc="-10" dirty="0">
                          <a:latin typeface="Calibri"/>
                          <a:cs typeface="Calibri"/>
                        </a:rPr>
                        <a:t>a</a:t>
                      </a:r>
                      <a:r>
                        <a:rPr sz="1100" b="1" dirty="0">
                          <a:latin typeface="Calibri"/>
                          <a:cs typeface="Calibri"/>
                        </a:rPr>
                        <a:t>r</a:t>
                      </a:r>
                      <a:r>
                        <a:rPr sz="1100" b="1" spc="-10" dirty="0">
                          <a:latin typeface="Calibri"/>
                          <a:cs typeface="Calibri"/>
                        </a:rPr>
                        <a:t>s</a:t>
                      </a:r>
                      <a:r>
                        <a:rPr sz="1100" b="1" dirty="0">
                          <a:latin typeface="Calibri"/>
                          <a:cs typeface="Calibri"/>
                        </a:rPr>
                        <a:t>l</a:t>
                      </a:r>
                      <a:r>
                        <a:rPr sz="1100" b="1" spc="-5" dirty="0">
                          <a:latin typeface="Calibri"/>
                          <a:cs typeface="Calibri"/>
                        </a:rPr>
                        <a:t>e</a:t>
                      </a:r>
                      <a:r>
                        <a:rPr sz="1100" b="1" dirty="0">
                          <a:latin typeface="Calibri"/>
                          <a:cs typeface="Calibri"/>
                        </a:rPr>
                        <a:t>?</a:t>
                      </a:r>
                      <a:endParaRPr sz="1100" dirty="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5880">
                        <a:lnSpc>
                          <a:spcPct val="100000"/>
                        </a:lnSpc>
                      </a:pPr>
                      <a:r>
                        <a:rPr sz="1100" b="1" dirty="0">
                          <a:latin typeface="Calibri"/>
                          <a:cs typeface="Calibri"/>
                        </a:rPr>
                        <a:t>T</a:t>
                      </a:r>
                      <a:r>
                        <a:rPr sz="1100" b="1" spc="-10" dirty="0">
                          <a:latin typeface="Calibri"/>
                          <a:cs typeface="Calibri"/>
                        </a:rPr>
                        <a:t>a</a:t>
                      </a:r>
                      <a:r>
                        <a:rPr sz="1100" b="1" dirty="0">
                          <a:latin typeface="Calibri"/>
                          <a:cs typeface="Calibri"/>
                        </a:rPr>
                        <a:t>ls</a:t>
                      </a:r>
                      <a:r>
                        <a:rPr sz="1100" b="1" spc="-5" dirty="0">
                          <a:latin typeface="Calibri"/>
                          <a:cs typeface="Calibri"/>
                        </a:rPr>
                        <a:t>pe</a:t>
                      </a:r>
                      <a:r>
                        <a:rPr sz="1100" b="1" spc="-10" dirty="0">
                          <a:latin typeface="Calibri"/>
                          <a:cs typeface="Calibri"/>
                        </a:rPr>
                        <a:t>r</a:t>
                      </a:r>
                      <a:r>
                        <a:rPr sz="1100" b="1" dirty="0">
                          <a:latin typeface="Calibri"/>
                          <a:cs typeface="Calibri"/>
                        </a:rPr>
                        <a:t>s</a:t>
                      </a:r>
                      <a:r>
                        <a:rPr sz="1100" b="1" spc="-5" dirty="0">
                          <a:latin typeface="Calibri"/>
                          <a:cs typeface="Calibri"/>
                        </a:rPr>
                        <a:t>o</a:t>
                      </a:r>
                      <a:r>
                        <a:rPr sz="1100" b="1" dirty="0">
                          <a:latin typeface="Calibri"/>
                          <a:cs typeface="Calibri"/>
                        </a:rPr>
                        <a:t>n</a:t>
                      </a:r>
                      <a:r>
                        <a:rPr sz="1100" b="1" spc="-5" dirty="0">
                          <a:latin typeface="Calibri"/>
                          <a:cs typeface="Calibri"/>
                        </a:rPr>
                        <a:t> </a:t>
                      </a:r>
                      <a:r>
                        <a:rPr sz="1100" b="1" dirty="0">
                          <a:latin typeface="Calibri"/>
                          <a:cs typeface="Calibri"/>
                        </a:rPr>
                        <a:t>/</a:t>
                      </a:r>
                      <a:r>
                        <a:rPr sz="1100" b="1" spc="5" dirty="0">
                          <a:latin typeface="Calibri"/>
                          <a:cs typeface="Calibri"/>
                        </a:rPr>
                        <a:t> </a:t>
                      </a:r>
                      <a:r>
                        <a:rPr sz="1100" b="1" spc="-15" dirty="0">
                          <a:latin typeface="Calibri"/>
                          <a:cs typeface="Calibri"/>
                        </a:rPr>
                        <a:t>h</a:t>
                      </a:r>
                      <a:r>
                        <a:rPr sz="1100" b="1" dirty="0">
                          <a:latin typeface="Calibri"/>
                          <a:cs typeface="Calibri"/>
                        </a:rPr>
                        <a:t>va</a:t>
                      </a:r>
                      <a:r>
                        <a:rPr sz="1100" b="1" spc="-5" dirty="0">
                          <a:latin typeface="Calibri"/>
                          <a:cs typeface="Calibri"/>
                        </a:rPr>
                        <a:t> </a:t>
                      </a:r>
                      <a:r>
                        <a:rPr sz="1100" b="1" dirty="0">
                          <a:latin typeface="Calibri"/>
                          <a:cs typeface="Calibri"/>
                        </a:rPr>
                        <a:t>sk</a:t>
                      </a:r>
                      <a:r>
                        <a:rPr sz="1100" b="1" spc="-20" dirty="0">
                          <a:latin typeface="Calibri"/>
                          <a:cs typeface="Calibri"/>
                        </a:rPr>
                        <a:t>a</a:t>
                      </a:r>
                      <a:r>
                        <a:rPr sz="1100" b="1" dirty="0">
                          <a:latin typeface="Calibri"/>
                          <a:cs typeface="Calibri"/>
                        </a:rPr>
                        <a:t>l </a:t>
                      </a:r>
                      <a:r>
                        <a:rPr sz="1100" b="1" spc="-5" dirty="0">
                          <a:latin typeface="Calibri"/>
                          <a:cs typeface="Calibri"/>
                        </a:rPr>
                        <a:t>v</a:t>
                      </a:r>
                      <a:r>
                        <a:rPr sz="1100" b="1" dirty="0">
                          <a:latin typeface="Calibri"/>
                          <a:cs typeface="Calibri"/>
                        </a:rPr>
                        <a:t>i</a:t>
                      </a:r>
                      <a:r>
                        <a:rPr sz="1100" b="1" spc="-10" dirty="0">
                          <a:latin typeface="Calibri"/>
                          <a:cs typeface="Calibri"/>
                        </a:rPr>
                        <a:t> </a:t>
                      </a:r>
                      <a:r>
                        <a:rPr sz="1100" b="1" dirty="0">
                          <a:latin typeface="Calibri"/>
                          <a:cs typeface="Calibri"/>
                        </a:rPr>
                        <a:t>s</a:t>
                      </a:r>
                      <a:r>
                        <a:rPr sz="1100" b="1" spc="-10" dirty="0">
                          <a:latin typeface="Calibri"/>
                          <a:cs typeface="Calibri"/>
                        </a:rPr>
                        <a:t>i</a:t>
                      </a:r>
                      <a:r>
                        <a:rPr sz="1100" b="1" dirty="0">
                          <a:latin typeface="Calibri"/>
                          <a:cs typeface="Calibri"/>
                        </a:rPr>
                        <a:t>?</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5880" marR="572770">
                        <a:lnSpc>
                          <a:spcPct val="101800"/>
                        </a:lnSpc>
                      </a:pPr>
                      <a:r>
                        <a:rPr sz="1100" b="1" dirty="0">
                          <a:latin typeface="Calibri"/>
                          <a:cs typeface="Calibri"/>
                        </a:rPr>
                        <a:t>Hva</a:t>
                      </a:r>
                      <a:r>
                        <a:rPr sz="1100" b="1" spc="-5" dirty="0">
                          <a:latin typeface="Calibri"/>
                          <a:cs typeface="Calibri"/>
                        </a:rPr>
                        <a:t> </a:t>
                      </a:r>
                      <a:r>
                        <a:rPr sz="1100" b="1" dirty="0">
                          <a:latin typeface="Calibri"/>
                          <a:cs typeface="Calibri"/>
                        </a:rPr>
                        <a:t>må</a:t>
                      </a:r>
                      <a:r>
                        <a:rPr sz="1100" b="1" spc="-15" dirty="0">
                          <a:latin typeface="Calibri"/>
                          <a:cs typeface="Calibri"/>
                        </a:rPr>
                        <a:t> </a:t>
                      </a:r>
                      <a:r>
                        <a:rPr sz="1100" b="1" dirty="0">
                          <a:latin typeface="Calibri"/>
                          <a:cs typeface="Calibri"/>
                        </a:rPr>
                        <a:t>vi </a:t>
                      </a:r>
                      <a:r>
                        <a:rPr sz="1100" b="1" spc="-5" dirty="0">
                          <a:latin typeface="Calibri"/>
                          <a:cs typeface="Calibri"/>
                        </a:rPr>
                        <a:t>do</a:t>
                      </a:r>
                      <a:r>
                        <a:rPr sz="1100" b="1" dirty="0">
                          <a:latin typeface="Calibri"/>
                          <a:cs typeface="Calibri"/>
                        </a:rPr>
                        <a:t>k</a:t>
                      </a:r>
                      <a:r>
                        <a:rPr sz="1100" b="1" spc="-10" dirty="0">
                          <a:latin typeface="Calibri"/>
                          <a:cs typeface="Calibri"/>
                        </a:rPr>
                        <a:t>u</a:t>
                      </a:r>
                      <a:r>
                        <a:rPr sz="1100" b="1" spc="-5" dirty="0">
                          <a:latin typeface="Calibri"/>
                          <a:cs typeface="Calibri"/>
                        </a:rPr>
                        <a:t>men</a:t>
                      </a:r>
                      <a:r>
                        <a:rPr sz="1100" b="1" dirty="0">
                          <a:latin typeface="Calibri"/>
                          <a:cs typeface="Calibri"/>
                        </a:rPr>
                        <a:t>tere?</a:t>
                      </a:r>
                      <a:endParaRPr sz="11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extLst>
                  <a:ext uri="{0D108BD9-81ED-4DB2-BD59-A6C34878D82A}">
                    <a16:rowId xmlns:a16="http://schemas.microsoft.com/office/drawing/2014/main" val="10001"/>
                  </a:ext>
                </a:extLst>
              </a:tr>
              <a:tr h="4637257">
                <a:tc>
                  <a:txBody>
                    <a:bodyPr/>
                    <a:lstStyle/>
                    <a:p>
                      <a:pPr marL="255904" marR="489584" indent="-228600">
                        <a:lnSpc>
                          <a:spcPct val="101800"/>
                        </a:lnSpc>
                        <a:buFont typeface="Calibri"/>
                        <a:buChar char="●"/>
                        <a:tabLst>
                          <a:tab pos="256540" algn="l"/>
                        </a:tabLst>
                      </a:pPr>
                      <a:r>
                        <a:rPr sz="1100" dirty="0">
                          <a:latin typeface="Calibri"/>
                          <a:cs typeface="Calibri"/>
                        </a:rPr>
                        <a:t>I</a:t>
                      </a:r>
                      <a:r>
                        <a:rPr sz="1100" spc="-10" dirty="0">
                          <a:latin typeface="Calibri"/>
                          <a:cs typeface="Calibri"/>
                        </a:rPr>
                        <a:t>n</a:t>
                      </a:r>
                      <a:r>
                        <a:rPr sz="1100" spc="-5" dirty="0">
                          <a:latin typeface="Calibri"/>
                          <a:cs typeface="Calibri"/>
                        </a:rPr>
                        <a:t>nh</a:t>
                      </a:r>
                      <a:r>
                        <a:rPr sz="1100" dirty="0">
                          <a:latin typeface="Calibri"/>
                          <a:cs typeface="Calibri"/>
                        </a:rPr>
                        <a:t>ent</a:t>
                      </a:r>
                      <a:r>
                        <a:rPr sz="1100" spc="-5" dirty="0">
                          <a:latin typeface="Calibri"/>
                          <a:cs typeface="Calibri"/>
                        </a:rPr>
                        <a:t> </a:t>
                      </a:r>
                      <a:r>
                        <a:rPr sz="1100" dirty="0">
                          <a:latin typeface="Calibri"/>
                          <a:cs typeface="Calibri"/>
                        </a:rPr>
                        <a:t>infor</a:t>
                      </a:r>
                      <a:r>
                        <a:rPr sz="1100" spc="-10" dirty="0">
                          <a:latin typeface="Calibri"/>
                          <a:cs typeface="Calibri"/>
                        </a:rPr>
                        <a:t>m</a:t>
                      </a:r>
                      <a:r>
                        <a:rPr sz="1100" dirty="0">
                          <a:latin typeface="Calibri"/>
                          <a:cs typeface="Calibri"/>
                        </a:rPr>
                        <a:t>asjon</a:t>
                      </a:r>
                      <a:r>
                        <a:rPr sz="1100" spc="-15" dirty="0">
                          <a:latin typeface="Calibri"/>
                          <a:cs typeface="Calibri"/>
                        </a:rPr>
                        <a:t> </a:t>
                      </a:r>
                      <a:r>
                        <a:rPr sz="1100" spc="-5" dirty="0">
                          <a:latin typeface="Calibri"/>
                          <a:cs typeface="Calibri"/>
                        </a:rPr>
                        <a:t>o</a:t>
                      </a:r>
                      <a:r>
                        <a:rPr sz="1100" dirty="0">
                          <a:latin typeface="Calibri"/>
                          <a:cs typeface="Calibri"/>
                        </a:rPr>
                        <a:t>m</a:t>
                      </a:r>
                      <a:r>
                        <a:rPr sz="1100" spc="5" dirty="0">
                          <a:latin typeface="Calibri"/>
                          <a:cs typeface="Calibri"/>
                        </a:rPr>
                        <a:t> </a:t>
                      </a:r>
                      <a:r>
                        <a:rPr sz="1100" spc="-5" dirty="0">
                          <a:latin typeface="Calibri"/>
                          <a:cs typeface="Calibri"/>
                        </a:rPr>
                        <a:t>s</a:t>
                      </a:r>
                      <a:r>
                        <a:rPr sz="1100" spc="-10" dirty="0">
                          <a:latin typeface="Calibri"/>
                          <a:cs typeface="Calibri"/>
                        </a:rPr>
                        <a:t>a</a:t>
                      </a:r>
                      <a:r>
                        <a:rPr sz="1100" dirty="0">
                          <a:latin typeface="Calibri"/>
                          <a:cs typeface="Calibri"/>
                        </a:rPr>
                        <a:t>v</a:t>
                      </a:r>
                      <a:r>
                        <a:rPr sz="1100" spc="-5" dirty="0">
                          <a:latin typeface="Calibri"/>
                          <a:cs typeface="Calibri"/>
                        </a:rPr>
                        <a:t>n</a:t>
                      </a:r>
                      <a:r>
                        <a:rPr sz="1100" dirty="0">
                          <a:latin typeface="Calibri"/>
                          <a:cs typeface="Calibri"/>
                        </a:rPr>
                        <a:t>et </a:t>
                      </a:r>
                      <a:r>
                        <a:rPr sz="1100" spc="-15" dirty="0">
                          <a:latin typeface="Calibri"/>
                          <a:cs typeface="Calibri"/>
                        </a:rPr>
                        <a:t>p</a:t>
                      </a:r>
                      <a:r>
                        <a:rPr sz="1100" dirty="0">
                          <a:latin typeface="Calibri"/>
                          <a:cs typeface="Calibri"/>
                        </a:rPr>
                        <a:t>ers</a:t>
                      </a:r>
                      <a:r>
                        <a:rPr sz="1100" spc="5" dirty="0">
                          <a:latin typeface="Calibri"/>
                          <a:cs typeface="Calibri"/>
                        </a:rPr>
                        <a:t>o</a:t>
                      </a:r>
                      <a:r>
                        <a:rPr sz="1100" spc="-5" dirty="0">
                          <a:latin typeface="Calibri"/>
                          <a:cs typeface="Calibri"/>
                        </a:rPr>
                        <a:t>n</a:t>
                      </a:r>
                      <a:r>
                        <a:rPr sz="1100" dirty="0">
                          <a:latin typeface="Calibri"/>
                          <a:cs typeface="Calibri"/>
                        </a:rPr>
                        <a:t>,</a:t>
                      </a:r>
                      <a:r>
                        <a:rPr sz="1100" spc="-5" dirty="0">
                          <a:latin typeface="Calibri"/>
                          <a:cs typeface="Calibri"/>
                        </a:rPr>
                        <a:t> sik</a:t>
                      </a:r>
                      <a:r>
                        <a:rPr sz="1100" spc="-15" dirty="0">
                          <a:latin typeface="Calibri"/>
                          <a:cs typeface="Calibri"/>
                        </a:rPr>
                        <a:t>r</a:t>
                      </a:r>
                      <a:r>
                        <a:rPr sz="1100" dirty="0">
                          <a:latin typeface="Calibri"/>
                          <a:cs typeface="Calibri"/>
                        </a:rPr>
                        <a:t>e </a:t>
                      </a:r>
                      <a:r>
                        <a:rPr sz="1100" spc="-5" dirty="0">
                          <a:latin typeface="Calibri"/>
                          <a:cs typeface="Calibri"/>
                        </a:rPr>
                        <a:t>sis</a:t>
                      </a:r>
                      <a:r>
                        <a:rPr sz="1100" spc="-15" dirty="0">
                          <a:latin typeface="Calibri"/>
                          <a:cs typeface="Calibri"/>
                        </a:rPr>
                        <a:t>t</a:t>
                      </a:r>
                      <a:r>
                        <a:rPr sz="1100" dirty="0">
                          <a:latin typeface="Calibri"/>
                          <a:cs typeface="Calibri"/>
                        </a:rPr>
                        <a:t>e </a:t>
                      </a:r>
                      <a:r>
                        <a:rPr sz="1100" spc="5" dirty="0">
                          <a:latin typeface="Calibri"/>
                          <a:cs typeface="Calibri"/>
                        </a:rPr>
                        <a:t>o</a:t>
                      </a:r>
                      <a:r>
                        <a:rPr sz="1100" spc="-5" dirty="0">
                          <a:latin typeface="Calibri"/>
                          <a:cs typeface="Calibri"/>
                        </a:rPr>
                        <a:t>bse</a:t>
                      </a:r>
                      <a:r>
                        <a:rPr sz="1100" spc="-10" dirty="0">
                          <a:latin typeface="Calibri"/>
                          <a:cs typeface="Calibri"/>
                        </a:rPr>
                        <a:t>r</a:t>
                      </a:r>
                      <a:r>
                        <a:rPr sz="1100" dirty="0">
                          <a:latin typeface="Calibri"/>
                          <a:cs typeface="Calibri"/>
                        </a:rPr>
                        <a:t>vas</a:t>
                      </a:r>
                      <a:r>
                        <a:rPr sz="1100" spc="-15" dirty="0">
                          <a:latin typeface="Calibri"/>
                          <a:cs typeface="Calibri"/>
                        </a:rPr>
                        <a:t>j</a:t>
                      </a:r>
                      <a:r>
                        <a:rPr sz="1100" spc="5" dirty="0">
                          <a:latin typeface="Calibri"/>
                          <a:cs typeface="Calibri"/>
                        </a:rPr>
                        <a:t>o</a:t>
                      </a:r>
                      <a:r>
                        <a:rPr sz="1100" dirty="0">
                          <a:latin typeface="Calibri"/>
                          <a:cs typeface="Calibri"/>
                        </a:rPr>
                        <a:t>n</a:t>
                      </a:r>
                    </a:p>
                    <a:p>
                      <a:pPr>
                        <a:lnSpc>
                          <a:spcPct val="100000"/>
                        </a:lnSpc>
                        <a:spcBef>
                          <a:spcPts val="34"/>
                        </a:spcBef>
                        <a:buFont typeface="Calibri"/>
                        <a:buChar char="●"/>
                      </a:pPr>
                      <a:endParaRPr sz="1100" dirty="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F</a:t>
                      </a:r>
                      <a:r>
                        <a:rPr sz="1100" dirty="0">
                          <a:latin typeface="Calibri"/>
                          <a:cs typeface="Calibri"/>
                        </a:rPr>
                        <a:t>å</a:t>
                      </a:r>
                      <a:r>
                        <a:rPr sz="1100" spc="-5" dirty="0">
                          <a:latin typeface="Calibri"/>
                          <a:cs typeface="Calibri"/>
                        </a:rPr>
                        <a:t> </a:t>
                      </a:r>
                      <a:r>
                        <a:rPr sz="1100" spc="5" dirty="0">
                          <a:latin typeface="Calibri"/>
                          <a:cs typeface="Calibri"/>
                        </a:rPr>
                        <a:t>o</a:t>
                      </a:r>
                      <a:r>
                        <a:rPr sz="1100" spc="-10" dirty="0">
                          <a:latin typeface="Calibri"/>
                          <a:cs typeface="Calibri"/>
                        </a:rPr>
                        <a:t>v</a:t>
                      </a:r>
                      <a:r>
                        <a:rPr sz="1100" dirty="0">
                          <a:latin typeface="Calibri"/>
                          <a:cs typeface="Calibri"/>
                        </a:rPr>
                        <a:t>ersi</a:t>
                      </a:r>
                      <a:r>
                        <a:rPr sz="1100" spc="-15" dirty="0">
                          <a:latin typeface="Calibri"/>
                          <a:cs typeface="Calibri"/>
                        </a:rPr>
                        <a:t>k</a:t>
                      </a:r>
                      <a:r>
                        <a:rPr sz="1100" dirty="0">
                          <a:latin typeface="Calibri"/>
                          <a:cs typeface="Calibri"/>
                        </a:rPr>
                        <a:t>t</a:t>
                      </a:r>
                      <a:r>
                        <a:rPr sz="1100" spc="-10" dirty="0">
                          <a:latin typeface="Calibri"/>
                          <a:cs typeface="Calibri"/>
                        </a:rPr>
                        <a:t> </a:t>
                      </a:r>
                      <a:r>
                        <a:rPr sz="1100" spc="5" dirty="0">
                          <a:latin typeface="Calibri"/>
                          <a:cs typeface="Calibri"/>
                        </a:rPr>
                        <a:t>o</a:t>
                      </a:r>
                      <a:r>
                        <a:rPr sz="1100" spc="-10" dirty="0">
                          <a:latin typeface="Calibri"/>
                          <a:cs typeface="Calibri"/>
                        </a:rPr>
                        <a:t>v</a:t>
                      </a:r>
                      <a:r>
                        <a:rPr sz="1100" dirty="0">
                          <a:latin typeface="Calibri"/>
                          <a:cs typeface="Calibri"/>
                        </a:rPr>
                        <a:t>er </a:t>
                      </a:r>
                      <a:r>
                        <a:rPr sz="1100" spc="-5" dirty="0">
                          <a:latin typeface="Calibri"/>
                          <a:cs typeface="Calibri"/>
                        </a:rPr>
                        <a:t>d</a:t>
                      </a:r>
                      <a:r>
                        <a:rPr sz="1100" dirty="0">
                          <a:latin typeface="Calibri"/>
                          <a:cs typeface="Calibri"/>
                        </a:rPr>
                        <a:t>elt</a:t>
                      </a:r>
                      <a:r>
                        <a:rPr sz="1100" spc="-15" dirty="0">
                          <a:latin typeface="Calibri"/>
                          <a:cs typeface="Calibri"/>
                        </a:rPr>
                        <a:t>a</a:t>
                      </a:r>
                      <a:r>
                        <a:rPr sz="1100" dirty="0">
                          <a:latin typeface="Calibri"/>
                          <a:cs typeface="Calibri"/>
                        </a:rPr>
                        <a:t>ke</a:t>
                      </a:r>
                      <a:r>
                        <a:rPr sz="1100" spc="-15" dirty="0">
                          <a:latin typeface="Calibri"/>
                          <a:cs typeface="Calibri"/>
                        </a:rPr>
                        <a:t>r</a:t>
                      </a:r>
                      <a:r>
                        <a:rPr sz="1100" dirty="0">
                          <a:latin typeface="Calibri"/>
                          <a:cs typeface="Calibri"/>
                        </a:rPr>
                        <a:t>e,</a:t>
                      </a:r>
                      <a:r>
                        <a:rPr sz="1100" spc="-10" dirty="0">
                          <a:latin typeface="Calibri"/>
                          <a:cs typeface="Calibri"/>
                        </a:rPr>
                        <a:t> </a:t>
                      </a:r>
                      <a:r>
                        <a:rPr sz="1100" dirty="0">
                          <a:latin typeface="Calibri"/>
                          <a:cs typeface="Calibri"/>
                        </a:rPr>
                        <a:t>kan</a:t>
                      </a:r>
                      <a:r>
                        <a:rPr sz="1100" spc="-5" dirty="0">
                          <a:latin typeface="Calibri"/>
                          <a:cs typeface="Calibri"/>
                        </a:rPr>
                        <a:t> d</a:t>
                      </a:r>
                      <a:r>
                        <a:rPr sz="1100" dirty="0">
                          <a:latin typeface="Calibri"/>
                          <a:cs typeface="Calibri"/>
                        </a:rPr>
                        <a:t>et</a:t>
                      </a:r>
                      <a:r>
                        <a:rPr sz="1100" spc="-10" dirty="0">
                          <a:latin typeface="Calibri"/>
                          <a:cs typeface="Calibri"/>
                        </a:rPr>
                        <a:t> </a:t>
                      </a:r>
                      <a:r>
                        <a:rPr sz="1100" dirty="0">
                          <a:latin typeface="Calibri"/>
                          <a:cs typeface="Calibri"/>
                        </a:rPr>
                        <a:t>være</a:t>
                      </a:r>
                      <a:r>
                        <a:rPr sz="1100" spc="-15" dirty="0">
                          <a:latin typeface="Calibri"/>
                          <a:cs typeface="Calibri"/>
                        </a:rPr>
                        <a:t> </a:t>
                      </a:r>
                      <a:r>
                        <a:rPr sz="1100" spc="-5" dirty="0">
                          <a:latin typeface="Calibri"/>
                          <a:cs typeface="Calibri"/>
                        </a:rPr>
                        <a:t>fle</a:t>
                      </a:r>
                      <a:r>
                        <a:rPr sz="1100" spc="-10" dirty="0">
                          <a:latin typeface="Calibri"/>
                          <a:cs typeface="Calibri"/>
                        </a:rPr>
                        <a:t>r</a:t>
                      </a:r>
                      <a:r>
                        <a:rPr sz="1100" dirty="0">
                          <a:latin typeface="Calibri"/>
                          <a:cs typeface="Calibri"/>
                        </a:rPr>
                        <a:t>e </a:t>
                      </a:r>
                      <a:r>
                        <a:rPr sz="1100" spc="-5" dirty="0">
                          <a:latin typeface="Calibri"/>
                          <a:cs typeface="Calibri"/>
                        </a:rPr>
                        <a:t>s</a:t>
                      </a:r>
                      <a:r>
                        <a:rPr sz="1100" spc="-15" dirty="0">
                          <a:latin typeface="Calibri"/>
                          <a:cs typeface="Calibri"/>
                        </a:rPr>
                        <a:t>a</a:t>
                      </a:r>
                      <a:r>
                        <a:rPr sz="1100" dirty="0">
                          <a:latin typeface="Calibri"/>
                          <a:cs typeface="Calibri"/>
                        </a:rPr>
                        <a:t>v</a:t>
                      </a:r>
                      <a:r>
                        <a:rPr sz="1100" spc="-5" dirty="0">
                          <a:latin typeface="Calibri"/>
                          <a:cs typeface="Calibri"/>
                        </a:rPr>
                        <a:t>n</a:t>
                      </a:r>
                      <a:r>
                        <a:rPr sz="1100" dirty="0">
                          <a:latin typeface="Calibri"/>
                          <a:cs typeface="Calibri"/>
                        </a:rPr>
                        <a:t>ed</a:t>
                      </a:r>
                      <a:r>
                        <a:rPr sz="1100" spc="-15" dirty="0">
                          <a:latin typeface="Calibri"/>
                          <a:cs typeface="Calibri"/>
                        </a:rPr>
                        <a:t>e</a:t>
                      </a:r>
                      <a:r>
                        <a:rPr sz="1100" dirty="0">
                          <a:latin typeface="Calibri"/>
                          <a:cs typeface="Calibri"/>
                        </a:rPr>
                        <a:t>?</a:t>
                      </a:r>
                    </a:p>
                    <a:p>
                      <a:pPr>
                        <a:lnSpc>
                          <a:spcPct val="100000"/>
                        </a:lnSpc>
                        <a:spcBef>
                          <a:spcPts val="19"/>
                        </a:spcBef>
                        <a:buFont typeface="Calibri"/>
                        <a:buChar char="●"/>
                      </a:pPr>
                      <a:endParaRPr sz="1100" dirty="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F</a:t>
                      </a:r>
                      <a:r>
                        <a:rPr sz="1100" dirty="0">
                          <a:latin typeface="Calibri"/>
                          <a:cs typeface="Calibri"/>
                        </a:rPr>
                        <a:t>oreta</a:t>
                      </a:r>
                      <a:r>
                        <a:rPr sz="1100" spc="-10" dirty="0">
                          <a:latin typeface="Calibri"/>
                          <a:cs typeface="Calibri"/>
                        </a:rPr>
                        <a:t> </a:t>
                      </a:r>
                      <a:r>
                        <a:rPr sz="1100" spc="-5" dirty="0">
                          <a:latin typeface="Calibri"/>
                          <a:cs typeface="Calibri"/>
                        </a:rPr>
                        <a:t>begr</a:t>
                      </a:r>
                      <a:r>
                        <a:rPr sz="1100" dirty="0">
                          <a:latin typeface="Calibri"/>
                          <a:cs typeface="Calibri"/>
                        </a:rPr>
                        <a:t>ens</a:t>
                      </a:r>
                      <a:r>
                        <a:rPr sz="1100" spc="-15" dirty="0">
                          <a:latin typeface="Calibri"/>
                          <a:cs typeface="Calibri"/>
                        </a:rPr>
                        <a:t>e</a:t>
                      </a:r>
                      <a:r>
                        <a:rPr sz="1100" dirty="0">
                          <a:latin typeface="Calibri"/>
                          <a:cs typeface="Calibri"/>
                        </a:rPr>
                        <a:t>t </a:t>
                      </a:r>
                      <a:r>
                        <a:rPr sz="1100" spc="-15" dirty="0">
                          <a:latin typeface="Calibri"/>
                          <a:cs typeface="Calibri"/>
                        </a:rPr>
                        <a:t>s</a:t>
                      </a:r>
                      <a:r>
                        <a:rPr sz="1100" dirty="0">
                          <a:latin typeface="Calibri"/>
                          <a:cs typeface="Calibri"/>
                        </a:rPr>
                        <a:t>øk</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257175" indent="-228600">
                        <a:lnSpc>
                          <a:spcPct val="100000"/>
                        </a:lnSpc>
                        <a:buFont typeface="Calibri"/>
                        <a:buChar char="●"/>
                        <a:tabLst>
                          <a:tab pos="257810" algn="l"/>
                        </a:tabLst>
                      </a:pPr>
                      <a:r>
                        <a:rPr sz="1100" dirty="0">
                          <a:latin typeface="Calibri"/>
                          <a:cs typeface="Calibri"/>
                        </a:rPr>
                        <a:t>P</a:t>
                      </a:r>
                      <a:r>
                        <a:rPr sz="1100" spc="5" dirty="0">
                          <a:latin typeface="Calibri"/>
                          <a:cs typeface="Calibri"/>
                        </a:rPr>
                        <a:t>o</a:t>
                      </a:r>
                      <a:r>
                        <a:rPr sz="1100" dirty="0">
                          <a:latin typeface="Calibri"/>
                          <a:cs typeface="Calibri"/>
                        </a:rPr>
                        <a:t>l</a:t>
                      </a:r>
                      <a:r>
                        <a:rPr sz="1100" spc="-15" dirty="0">
                          <a:latin typeface="Calibri"/>
                          <a:cs typeface="Calibri"/>
                        </a:rPr>
                        <a:t>i</a:t>
                      </a:r>
                      <a:r>
                        <a:rPr sz="1100" dirty="0">
                          <a:latin typeface="Calibri"/>
                          <a:cs typeface="Calibri"/>
                        </a:rPr>
                        <a:t>ti, </a:t>
                      </a:r>
                      <a:r>
                        <a:rPr sz="1100" spc="-10" dirty="0">
                          <a:latin typeface="Calibri"/>
                          <a:cs typeface="Calibri"/>
                        </a:rPr>
                        <a:t>1</a:t>
                      </a:r>
                      <a:r>
                        <a:rPr sz="1100" dirty="0">
                          <a:latin typeface="Calibri"/>
                          <a:cs typeface="Calibri"/>
                        </a:rPr>
                        <a:t>12</a:t>
                      </a:r>
                      <a:endParaRPr sz="1100">
                        <a:latin typeface="Calibri"/>
                        <a:cs typeface="Calibri"/>
                      </a:endParaRPr>
                    </a:p>
                    <a:p>
                      <a:pPr>
                        <a:lnSpc>
                          <a:spcPct val="100000"/>
                        </a:lnSpc>
                        <a:spcBef>
                          <a:spcPts val="10"/>
                        </a:spcBef>
                        <a:buFont typeface="Calibri"/>
                        <a:buChar char="●"/>
                      </a:pPr>
                      <a:endParaRPr sz="1100">
                        <a:latin typeface="Times New Roman"/>
                        <a:cs typeface="Times New Roman"/>
                      </a:endParaRPr>
                    </a:p>
                    <a:p>
                      <a:pPr marL="257175" marR="422909" indent="-228600">
                        <a:lnSpc>
                          <a:spcPct val="101800"/>
                        </a:lnSpc>
                        <a:buFont typeface="Calibri"/>
                        <a:buChar char="●"/>
                        <a:tabLst>
                          <a:tab pos="257810" algn="l"/>
                        </a:tabLst>
                      </a:pPr>
                      <a:r>
                        <a:rPr sz="1100" dirty="0">
                          <a:latin typeface="Calibri"/>
                          <a:cs typeface="Calibri"/>
                        </a:rPr>
                        <a:t>D</a:t>
                      </a:r>
                      <a:r>
                        <a:rPr sz="1100" spc="-5" dirty="0">
                          <a:latin typeface="Calibri"/>
                          <a:cs typeface="Calibri"/>
                        </a:rPr>
                        <a:t>NT</a:t>
                      </a:r>
                      <a:r>
                        <a:rPr sz="1100" dirty="0">
                          <a:latin typeface="Calibri"/>
                          <a:cs typeface="Calibri"/>
                        </a:rPr>
                        <a:t>s</a:t>
                      </a:r>
                      <a:r>
                        <a:rPr sz="1100" spc="5" dirty="0">
                          <a:latin typeface="Calibri"/>
                          <a:cs typeface="Calibri"/>
                        </a:rPr>
                        <a:t> </a:t>
                      </a:r>
                      <a:r>
                        <a:rPr sz="1100" dirty="0">
                          <a:latin typeface="Calibri"/>
                          <a:cs typeface="Calibri"/>
                        </a:rPr>
                        <a:t>a</a:t>
                      </a:r>
                      <a:r>
                        <a:rPr sz="1100" spc="-5" dirty="0">
                          <a:latin typeface="Calibri"/>
                          <a:cs typeface="Calibri"/>
                        </a:rPr>
                        <a:t>n</a:t>
                      </a:r>
                      <a:r>
                        <a:rPr sz="1100" spc="-1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a:t>
                      </a:r>
                      <a:r>
                        <a:rPr sz="1100" spc="-10" dirty="0">
                          <a:latin typeface="Calibri"/>
                          <a:cs typeface="Calibri"/>
                        </a:rPr>
                        <a:t>g</a:t>
                      </a:r>
                      <a:r>
                        <a:rPr sz="1100" dirty="0">
                          <a:latin typeface="Calibri"/>
                          <a:cs typeface="Calibri"/>
                        </a:rPr>
                        <a:t>e </a:t>
                      </a:r>
                      <a:r>
                        <a:rPr sz="1100" spc="-15" dirty="0">
                          <a:latin typeface="Calibri"/>
                          <a:cs typeface="Calibri"/>
                        </a:rPr>
                        <a:t>f</a:t>
                      </a:r>
                      <a:r>
                        <a:rPr sz="1100" spc="5" dirty="0">
                          <a:latin typeface="Calibri"/>
                          <a:cs typeface="Calibri"/>
                        </a:rPr>
                        <a:t>o</a:t>
                      </a:r>
                      <a:r>
                        <a:rPr sz="1100" dirty="0">
                          <a:latin typeface="Calibri"/>
                          <a:cs typeface="Calibri"/>
                        </a:rPr>
                        <a:t>r ar</a:t>
                      </a:r>
                      <a:r>
                        <a:rPr sz="1100" spc="-5" dirty="0">
                          <a:latin typeface="Calibri"/>
                          <a:cs typeface="Calibri"/>
                        </a:rPr>
                        <a:t>r</a:t>
                      </a:r>
                      <a:r>
                        <a:rPr sz="1100" dirty="0">
                          <a:latin typeface="Calibri"/>
                          <a:cs typeface="Calibri"/>
                        </a:rPr>
                        <a:t>a</a:t>
                      </a:r>
                      <a:r>
                        <a:rPr sz="1100" spc="-5" dirty="0">
                          <a:latin typeface="Calibri"/>
                          <a:cs typeface="Calibri"/>
                        </a:rPr>
                        <a:t>ng</a:t>
                      </a:r>
                      <a:r>
                        <a:rPr sz="1100" dirty="0">
                          <a:latin typeface="Calibri"/>
                          <a:cs typeface="Calibri"/>
                        </a:rPr>
                        <a:t>e</a:t>
                      </a:r>
                      <a:r>
                        <a:rPr sz="1100" spc="5" dirty="0">
                          <a:latin typeface="Calibri"/>
                          <a:cs typeface="Calibri"/>
                        </a:rPr>
                        <a:t>m</a:t>
                      </a:r>
                      <a:r>
                        <a:rPr sz="1100" dirty="0">
                          <a:latin typeface="Calibri"/>
                          <a:cs typeface="Calibri"/>
                        </a:rPr>
                        <a:t>e</a:t>
                      </a:r>
                      <a:r>
                        <a:rPr sz="1100" spc="-15" dirty="0">
                          <a:latin typeface="Calibri"/>
                          <a:cs typeface="Calibri"/>
                        </a:rPr>
                        <a:t>n</a:t>
                      </a:r>
                      <a:r>
                        <a:rPr sz="1100" dirty="0">
                          <a:latin typeface="Calibri"/>
                          <a:cs typeface="Calibri"/>
                        </a:rPr>
                        <a:t>tet</a:t>
                      </a:r>
                      <a:endParaRPr sz="1100">
                        <a:latin typeface="Calibri"/>
                        <a:cs typeface="Calibri"/>
                      </a:endParaRPr>
                    </a:p>
                    <a:p>
                      <a:pPr>
                        <a:lnSpc>
                          <a:spcPct val="100000"/>
                        </a:lnSpc>
                        <a:spcBef>
                          <a:spcPts val="52"/>
                        </a:spcBef>
                        <a:buFont typeface="Calibri"/>
                        <a:buChar char="●"/>
                      </a:pPr>
                      <a:endParaRPr sz="1050">
                        <a:latin typeface="Times New Roman"/>
                        <a:cs typeface="Times New Roman"/>
                      </a:endParaRPr>
                    </a:p>
                    <a:p>
                      <a:pPr marL="257175" marR="521334" indent="-228600">
                        <a:lnSpc>
                          <a:spcPct val="101800"/>
                        </a:lnSpc>
                        <a:buFont typeface="Calibri"/>
                        <a:buChar char="●"/>
                        <a:tabLst>
                          <a:tab pos="257810" algn="l"/>
                        </a:tabLst>
                      </a:pPr>
                      <a:r>
                        <a:rPr sz="1100" dirty="0">
                          <a:latin typeface="Calibri"/>
                          <a:cs typeface="Calibri"/>
                        </a:rPr>
                        <a:t>Leder</a:t>
                      </a:r>
                      <a:r>
                        <a:rPr sz="1100" spc="-5" dirty="0">
                          <a:latin typeface="Calibri"/>
                          <a:cs typeface="Calibri"/>
                        </a:rPr>
                        <a:t> </a:t>
                      </a:r>
                      <a:r>
                        <a:rPr sz="1100" dirty="0">
                          <a:latin typeface="Calibri"/>
                          <a:cs typeface="Calibri"/>
                        </a:rPr>
                        <a:t>an</a:t>
                      </a:r>
                      <a:r>
                        <a:rPr sz="1100" spc="-1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ig 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a:t>
                      </a:r>
                      <a:r>
                        <a:rPr sz="1100" dirty="0">
                          <a:latin typeface="Calibri"/>
                          <a:cs typeface="Calibri"/>
                        </a:rPr>
                        <a:t>g</a:t>
                      </a:r>
                      <a:endParaRPr sz="1100">
                        <a:latin typeface="Calibri"/>
                        <a:cs typeface="Calibri"/>
                      </a:endParaRPr>
                    </a:p>
                    <a:p>
                      <a:pPr>
                        <a:lnSpc>
                          <a:spcPct val="100000"/>
                        </a:lnSpc>
                        <a:spcBef>
                          <a:spcPts val="52"/>
                        </a:spcBef>
                        <a:buFont typeface="Calibri"/>
                        <a:buChar char="●"/>
                      </a:pPr>
                      <a:endParaRPr sz="1050">
                        <a:latin typeface="Times New Roman"/>
                        <a:cs typeface="Times New Roman"/>
                      </a:endParaRPr>
                    </a:p>
                    <a:p>
                      <a:pPr marL="257175" marR="123825" indent="-228600" algn="just">
                        <a:lnSpc>
                          <a:spcPct val="101800"/>
                        </a:lnSpc>
                        <a:buChar char="●"/>
                        <a:tabLst>
                          <a:tab pos="257810" algn="l"/>
                        </a:tabLst>
                      </a:pPr>
                      <a:r>
                        <a:rPr sz="1100" spc="5" dirty="0">
                          <a:latin typeface="Calibri"/>
                          <a:cs typeface="Calibri"/>
                        </a:rPr>
                        <a:t>“</a:t>
                      </a:r>
                      <a:r>
                        <a:rPr sz="1100" dirty="0">
                          <a:latin typeface="Calibri"/>
                          <a:cs typeface="Calibri"/>
                        </a:rPr>
                        <a:t>Op</a:t>
                      </a:r>
                      <a:r>
                        <a:rPr sz="1100" spc="-10" dirty="0">
                          <a:latin typeface="Calibri"/>
                          <a:cs typeface="Calibri"/>
                        </a:rPr>
                        <a:t>p</a:t>
                      </a:r>
                      <a:r>
                        <a:rPr sz="1100" spc="-5" dirty="0">
                          <a:latin typeface="Calibri"/>
                          <a:cs typeface="Calibri"/>
                        </a:rPr>
                        <a:t>d</a:t>
                      </a:r>
                      <a:r>
                        <a:rPr sz="1100" dirty="0">
                          <a:latin typeface="Calibri"/>
                          <a:cs typeface="Calibri"/>
                        </a:rPr>
                        <a:t>ra</a:t>
                      </a:r>
                      <a:r>
                        <a:rPr sz="1100" spc="-10" dirty="0">
                          <a:latin typeface="Calibri"/>
                          <a:cs typeface="Calibri"/>
                        </a:rPr>
                        <a:t>g</a:t>
                      </a:r>
                      <a:r>
                        <a:rPr sz="1100" dirty="0">
                          <a:latin typeface="Calibri"/>
                          <a:cs typeface="Calibri"/>
                        </a:rPr>
                        <a:t>s</a:t>
                      </a:r>
                      <a:r>
                        <a:rPr sz="1100" spc="-5" dirty="0">
                          <a:latin typeface="Calibri"/>
                          <a:cs typeface="Calibri"/>
                        </a:rPr>
                        <a:t>g</a:t>
                      </a:r>
                      <a:r>
                        <a:rPr sz="1100" dirty="0">
                          <a:latin typeface="Calibri"/>
                          <a:cs typeface="Calibri"/>
                        </a:rPr>
                        <a:t>ive</a:t>
                      </a:r>
                      <a:r>
                        <a:rPr sz="1100" spc="-15" dirty="0">
                          <a:latin typeface="Calibri"/>
                          <a:cs typeface="Calibri"/>
                        </a:rPr>
                        <a:t>r</a:t>
                      </a:r>
                      <a:r>
                        <a:rPr sz="1100" dirty="0">
                          <a:latin typeface="Calibri"/>
                          <a:cs typeface="Calibri"/>
                        </a:rPr>
                        <a:t>”</a:t>
                      </a:r>
                      <a:r>
                        <a:rPr sz="1100" spc="5" dirty="0">
                          <a:latin typeface="Calibri"/>
                          <a:cs typeface="Calibri"/>
                        </a:rPr>
                        <a:t> </a:t>
                      </a:r>
                      <a:r>
                        <a:rPr sz="1100" spc="-15" dirty="0">
                          <a:latin typeface="Calibri"/>
                          <a:cs typeface="Calibri"/>
                        </a:rPr>
                        <a:t>d</a:t>
                      </a:r>
                      <a:r>
                        <a:rPr sz="1100" dirty="0">
                          <a:latin typeface="Calibri"/>
                          <a:cs typeface="Calibri"/>
                        </a:rPr>
                        <a:t>er </a:t>
                      </a:r>
                      <a:r>
                        <a:rPr sz="1100" spc="-5" dirty="0">
                          <a:latin typeface="Calibri"/>
                          <a:cs typeface="Calibri"/>
                        </a:rPr>
                        <a:t>d</a:t>
                      </a:r>
                      <a:r>
                        <a:rPr sz="1100" dirty="0">
                          <a:latin typeface="Calibri"/>
                          <a:cs typeface="Calibri"/>
                        </a:rPr>
                        <a:t>et er akt</a:t>
                      </a:r>
                      <a:r>
                        <a:rPr sz="1100" spc="-15" dirty="0">
                          <a:latin typeface="Calibri"/>
                          <a:cs typeface="Calibri"/>
                        </a:rPr>
                        <a:t>u</a:t>
                      </a:r>
                      <a:r>
                        <a:rPr sz="1100" dirty="0">
                          <a:latin typeface="Calibri"/>
                          <a:cs typeface="Calibri"/>
                        </a:rPr>
                        <a:t>elt </a:t>
                      </a:r>
                      <a:r>
                        <a:rPr sz="1100" spc="-5" dirty="0">
                          <a:latin typeface="Calibri"/>
                          <a:cs typeface="Calibri"/>
                        </a:rPr>
                        <a:t>(</a:t>
                      </a:r>
                      <a:r>
                        <a:rPr sz="1100" spc="-15" dirty="0">
                          <a:latin typeface="Calibri"/>
                          <a:cs typeface="Calibri"/>
                        </a:rPr>
                        <a:t>f</a:t>
                      </a:r>
                      <a:r>
                        <a:rPr sz="1100" dirty="0">
                          <a:latin typeface="Calibri"/>
                          <a:cs typeface="Calibri"/>
                        </a:rPr>
                        <a:t>ek</a:t>
                      </a:r>
                      <a:r>
                        <a:rPr sz="1100" spc="-5" dirty="0">
                          <a:latin typeface="Calibri"/>
                          <a:cs typeface="Calibri"/>
                        </a:rPr>
                        <a:t>s</a:t>
                      </a:r>
                      <a:r>
                        <a:rPr sz="1100" dirty="0">
                          <a:latin typeface="Calibri"/>
                          <a:cs typeface="Calibri"/>
                        </a:rPr>
                        <a:t>. l</a:t>
                      </a:r>
                      <a:r>
                        <a:rPr sz="1100" spc="-15" dirty="0">
                          <a:latin typeface="Calibri"/>
                          <a:cs typeface="Calibri"/>
                        </a:rPr>
                        <a:t>æ</a:t>
                      </a:r>
                      <a:r>
                        <a:rPr sz="1100" dirty="0">
                          <a:latin typeface="Calibri"/>
                          <a:cs typeface="Calibri"/>
                        </a:rPr>
                        <a:t>rer </a:t>
                      </a:r>
                      <a:r>
                        <a:rPr sz="1100" spc="-5" dirty="0">
                          <a:latin typeface="Calibri"/>
                          <a:cs typeface="Calibri"/>
                        </a:rPr>
                        <a:t>på Op</a:t>
                      </a:r>
                      <a:r>
                        <a:rPr sz="1100" spc="-10" dirty="0">
                          <a:latin typeface="Calibri"/>
                          <a:cs typeface="Calibri"/>
                        </a:rPr>
                        <a:t>p</a:t>
                      </a:r>
                      <a:r>
                        <a:rPr sz="1100" dirty="0">
                          <a:latin typeface="Calibri"/>
                          <a:cs typeface="Calibri"/>
                        </a:rPr>
                        <a:t>tur)</a:t>
                      </a:r>
                      <a:endParaRPr sz="1100">
                        <a:latin typeface="Calibri"/>
                        <a:cs typeface="Calibri"/>
                      </a:endParaRPr>
                    </a:p>
                    <a:p>
                      <a:pPr>
                        <a:lnSpc>
                          <a:spcPct val="100000"/>
                        </a:lnSpc>
                        <a:spcBef>
                          <a:spcPts val="54"/>
                        </a:spcBef>
                        <a:buFont typeface="Calibri"/>
                        <a:buChar char="●"/>
                      </a:pPr>
                      <a:endParaRPr sz="1050">
                        <a:latin typeface="Times New Roman"/>
                        <a:cs typeface="Times New Roman"/>
                      </a:endParaRPr>
                    </a:p>
                    <a:p>
                      <a:pPr marL="257175" marR="140335" indent="-228600">
                        <a:lnSpc>
                          <a:spcPct val="101800"/>
                        </a:lnSpc>
                        <a:buFont typeface="Calibri"/>
                        <a:buChar char="●"/>
                        <a:tabLst>
                          <a:tab pos="257810" algn="l"/>
                        </a:tabLst>
                      </a:pPr>
                      <a:r>
                        <a:rPr sz="1100" dirty="0">
                          <a:latin typeface="Calibri"/>
                          <a:cs typeface="Calibri"/>
                        </a:rPr>
                        <a:t>D</a:t>
                      </a:r>
                      <a:r>
                        <a:rPr sz="1100" spc="-5" dirty="0">
                          <a:latin typeface="Calibri"/>
                          <a:cs typeface="Calibri"/>
                        </a:rPr>
                        <a:t>NT</a:t>
                      </a:r>
                      <a:r>
                        <a:rPr sz="1100" dirty="0">
                          <a:latin typeface="Calibri"/>
                          <a:cs typeface="Calibri"/>
                        </a:rPr>
                        <a:t>s</a:t>
                      </a:r>
                      <a:r>
                        <a:rPr sz="1100" spc="5" dirty="0">
                          <a:latin typeface="Calibri"/>
                          <a:cs typeface="Calibri"/>
                        </a:rPr>
                        <a:t> </a:t>
                      </a:r>
                      <a:r>
                        <a:rPr sz="1100" spc="-5" dirty="0">
                          <a:latin typeface="Calibri"/>
                          <a:cs typeface="Calibri"/>
                        </a:rPr>
                        <a:t>b</a:t>
                      </a:r>
                      <a:r>
                        <a:rPr sz="1100" dirty="0">
                          <a:latin typeface="Calibri"/>
                          <a:cs typeface="Calibri"/>
                        </a:rPr>
                        <a:t>e</a:t>
                      </a:r>
                      <a:r>
                        <a:rPr sz="1100" spc="-15" dirty="0">
                          <a:latin typeface="Calibri"/>
                          <a:cs typeface="Calibri"/>
                        </a:rPr>
                        <a:t>r</a:t>
                      </a:r>
                      <a:r>
                        <a:rPr sz="1100" dirty="0">
                          <a:latin typeface="Calibri"/>
                          <a:cs typeface="Calibri"/>
                        </a:rPr>
                        <a:t>edska</a:t>
                      </a:r>
                      <a:r>
                        <a:rPr sz="1100" spc="-10" dirty="0">
                          <a:latin typeface="Calibri"/>
                          <a:cs typeface="Calibri"/>
                        </a:rPr>
                        <a:t>p</a:t>
                      </a:r>
                      <a:r>
                        <a:rPr sz="1100" spc="-5" dirty="0">
                          <a:latin typeface="Calibri"/>
                          <a:cs typeface="Calibri"/>
                        </a:rPr>
                        <a:t>sg</a:t>
                      </a:r>
                      <a:r>
                        <a:rPr sz="1100" dirty="0">
                          <a:latin typeface="Calibri"/>
                          <a:cs typeface="Calibri"/>
                        </a:rPr>
                        <a:t>r</a:t>
                      </a:r>
                      <a:r>
                        <a:rPr sz="1100" spc="-5" dirty="0">
                          <a:latin typeface="Calibri"/>
                          <a:cs typeface="Calibri"/>
                        </a:rPr>
                        <a:t>upp</a:t>
                      </a:r>
                      <a:r>
                        <a:rPr sz="1100" dirty="0">
                          <a:latin typeface="Calibri"/>
                          <a:cs typeface="Calibri"/>
                        </a:rPr>
                        <a:t>e </a:t>
                      </a:r>
                      <a:r>
                        <a:rPr sz="1100" spc="-5" dirty="0">
                          <a:latin typeface="Calibri"/>
                          <a:cs typeface="Calibri"/>
                        </a:rPr>
                        <a:t>(</a:t>
                      </a:r>
                      <a:r>
                        <a:rPr sz="1100" spc="5" dirty="0">
                          <a:latin typeface="Calibri"/>
                          <a:cs typeface="Calibri"/>
                        </a:rPr>
                        <a:t>v</a:t>
                      </a:r>
                      <a:r>
                        <a:rPr sz="1100" spc="-5" dirty="0">
                          <a:latin typeface="Calibri"/>
                          <a:cs typeface="Calibri"/>
                        </a:rPr>
                        <a:t>u</a:t>
                      </a:r>
                      <a:r>
                        <a:rPr sz="1100" dirty="0">
                          <a:latin typeface="Calibri"/>
                          <a:cs typeface="Calibri"/>
                        </a:rPr>
                        <a:t>r</a:t>
                      </a:r>
                      <a:r>
                        <a:rPr sz="1100" spc="-5" dirty="0">
                          <a:latin typeface="Calibri"/>
                          <a:cs typeface="Calibri"/>
                        </a:rPr>
                        <a:t>d</a:t>
                      </a:r>
                      <a:r>
                        <a:rPr sz="1100" dirty="0">
                          <a:latin typeface="Calibri"/>
                          <a:cs typeface="Calibri"/>
                        </a:rPr>
                        <a:t>èr </a:t>
                      </a:r>
                      <a:r>
                        <a:rPr sz="1100" spc="-5" dirty="0">
                          <a:latin typeface="Calibri"/>
                          <a:cs typeface="Calibri"/>
                        </a:rPr>
                        <a:t>b</a:t>
                      </a:r>
                      <a:r>
                        <a:rPr sz="1100" dirty="0">
                          <a:latin typeface="Calibri"/>
                          <a:cs typeface="Calibri"/>
                        </a:rPr>
                        <a:t>e</a:t>
                      </a:r>
                      <a:r>
                        <a:rPr sz="1100" spc="-15" dirty="0">
                          <a:latin typeface="Calibri"/>
                          <a:cs typeface="Calibri"/>
                        </a:rPr>
                        <a:t>h</a:t>
                      </a:r>
                      <a:r>
                        <a:rPr sz="1100" spc="-10" dirty="0">
                          <a:latin typeface="Calibri"/>
                          <a:cs typeface="Calibri"/>
                        </a:rPr>
                        <a:t>o</a:t>
                      </a:r>
                      <a:r>
                        <a:rPr sz="1100" dirty="0">
                          <a:latin typeface="Calibri"/>
                          <a:cs typeface="Calibri"/>
                        </a:rPr>
                        <a:t>vet)</a:t>
                      </a:r>
                      <a:endParaRPr sz="1100">
                        <a:latin typeface="Calibri"/>
                        <a:cs typeface="Calibri"/>
                      </a:endParaRPr>
                    </a:p>
                    <a:p>
                      <a:pPr marL="57785" indent="199390">
                        <a:lnSpc>
                          <a:spcPct val="100000"/>
                        </a:lnSpc>
                        <a:spcBef>
                          <a:spcPts val="25"/>
                        </a:spcBef>
                      </a:pPr>
                      <a:r>
                        <a:rPr sz="1100" spc="-5" dirty="0">
                          <a:solidFill>
                            <a:srgbClr val="FF0000"/>
                          </a:solidFill>
                          <a:latin typeface="Calibri"/>
                          <a:cs typeface="Calibri"/>
                        </a:rPr>
                        <a:t>Tlf</a:t>
                      </a:r>
                      <a:r>
                        <a:rPr sz="1100" dirty="0">
                          <a:solidFill>
                            <a:srgbClr val="FF0000"/>
                          </a:solidFill>
                          <a:latin typeface="Calibri"/>
                          <a:cs typeface="Calibri"/>
                        </a:rPr>
                        <a:t>. </a:t>
                      </a:r>
                      <a:r>
                        <a:rPr sz="1100" spc="-10" dirty="0">
                          <a:solidFill>
                            <a:srgbClr val="FF0000"/>
                          </a:solidFill>
                          <a:latin typeface="Calibri"/>
                          <a:cs typeface="Calibri"/>
                        </a:rPr>
                        <a:t>4</a:t>
                      </a:r>
                      <a:r>
                        <a:rPr sz="1100" dirty="0">
                          <a:solidFill>
                            <a:srgbClr val="FF0000"/>
                          </a:solidFill>
                          <a:latin typeface="Calibri"/>
                          <a:cs typeface="Calibri"/>
                        </a:rPr>
                        <a:t>0</a:t>
                      </a:r>
                      <a:r>
                        <a:rPr sz="1100" spc="-10" dirty="0">
                          <a:solidFill>
                            <a:srgbClr val="FF0000"/>
                          </a:solidFill>
                          <a:latin typeface="Calibri"/>
                          <a:cs typeface="Calibri"/>
                        </a:rPr>
                        <a:t>0</a:t>
                      </a:r>
                      <a:r>
                        <a:rPr sz="1100" dirty="0">
                          <a:solidFill>
                            <a:srgbClr val="FF0000"/>
                          </a:solidFill>
                          <a:latin typeface="Calibri"/>
                          <a:cs typeface="Calibri"/>
                        </a:rPr>
                        <a:t>0 </a:t>
                      </a:r>
                      <a:r>
                        <a:rPr sz="1100" spc="-10" dirty="0">
                          <a:solidFill>
                            <a:srgbClr val="FF0000"/>
                          </a:solidFill>
                          <a:latin typeface="Calibri"/>
                          <a:cs typeface="Calibri"/>
                        </a:rPr>
                        <a:t>1</a:t>
                      </a:r>
                      <a:r>
                        <a:rPr sz="1100" dirty="0">
                          <a:solidFill>
                            <a:srgbClr val="FF0000"/>
                          </a:solidFill>
                          <a:latin typeface="Calibri"/>
                          <a:cs typeface="Calibri"/>
                        </a:rPr>
                        <a:t>8</a:t>
                      </a:r>
                      <a:r>
                        <a:rPr sz="1100" spc="-10" dirty="0">
                          <a:solidFill>
                            <a:srgbClr val="FF0000"/>
                          </a:solidFill>
                          <a:latin typeface="Calibri"/>
                          <a:cs typeface="Calibri"/>
                        </a:rPr>
                        <a:t>6</a:t>
                      </a:r>
                      <a:r>
                        <a:rPr sz="1100" dirty="0">
                          <a:solidFill>
                            <a:srgbClr val="FF0000"/>
                          </a:solidFill>
                          <a:latin typeface="Calibri"/>
                          <a:cs typeface="Calibri"/>
                        </a:rPr>
                        <a:t>8</a:t>
                      </a:r>
                      <a:endParaRPr sz="1100">
                        <a:latin typeface="Calibri"/>
                        <a:cs typeface="Calibri"/>
                      </a:endParaRPr>
                    </a:p>
                    <a:p>
                      <a:pPr>
                        <a:lnSpc>
                          <a:spcPct val="100000"/>
                        </a:lnSpc>
                        <a:spcBef>
                          <a:spcPts val="19"/>
                        </a:spcBef>
                      </a:pPr>
                      <a:endParaRPr sz="1100">
                        <a:latin typeface="Times New Roman"/>
                        <a:cs typeface="Times New Roman"/>
                      </a:endParaRPr>
                    </a:p>
                    <a:p>
                      <a:pPr marL="57785">
                        <a:lnSpc>
                          <a:spcPct val="100000"/>
                        </a:lnSpc>
                      </a:pPr>
                      <a:r>
                        <a:rPr sz="1100" b="1" dirty="0">
                          <a:latin typeface="Calibri"/>
                          <a:cs typeface="Calibri"/>
                        </a:rPr>
                        <a:t>NB:</a:t>
                      </a:r>
                      <a:endParaRPr sz="1100">
                        <a:latin typeface="Calibri"/>
                        <a:cs typeface="Calibri"/>
                      </a:endParaRPr>
                    </a:p>
                    <a:p>
                      <a:pPr marL="57785">
                        <a:lnSpc>
                          <a:spcPct val="100000"/>
                        </a:lnSpc>
                        <a:spcBef>
                          <a:spcPts val="25"/>
                        </a:spcBef>
                      </a:pPr>
                      <a:r>
                        <a:rPr sz="1100" b="1" spc="-5" dirty="0">
                          <a:latin typeface="Calibri"/>
                          <a:cs typeface="Calibri"/>
                        </a:rPr>
                        <a:t>Po</a:t>
                      </a:r>
                      <a:r>
                        <a:rPr sz="1100" b="1" dirty="0">
                          <a:latin typeface="Calibri"/>
                          <a:cs typeface="Calibri"/>
                        </a:rPr>
                        <a:t>li</a:t>
                      </a:r>
                      <a:r>
                        <a:rPr sz="1100" b="1" spc="-15" dirty="0">
                          <a:latin typeface="Calibri"/>
                          <a:cs typeface="Calibri"/>
                        </a:rPr>
                        <a:t>t</a:t>
                      </a:r>
                      <a:r>
                        <a:rPr sz="1100" b="1" dirty="0">
                          <a:latin typeface="Calibri"/>
                          <a:cs typeface="Calibri"/>
                        </a:rPr>
                        <a:t>i</a:t>
                      </a:r>
                      <a:r>
                        <a:rPr sz="1100" b="1" spc="-5" dirty="0">
                          <a:latin typeface="Calibri"/>
                          <a:cs typeface="Calibri"/>
                        </a:rPr>
                        <a:t>e</a:t>
                      </a:r>
                      <a:r>
                        <a:rPr sz="1100" b="1" dirty="0">
                          <a:latin typeface="Calibri"/>
                          <a:cs typeface="Calibri"/>
                        </a:rPr>
                        <a:t>t</a:t>
                      </a:r>
                      <a:r>
                        <a:rPr sz="1100" b="1" spc="-10" dirty="0">
                          <a:latin typeface="Calibri"/>
                          <a:cs typeface="Calibri"/>
                        </a:rPr>
                        <a:t> </a:t>
                      </a:r>
                      <a:r>
                        <a:rPr sz="1100" b="1" dirty="0">
                          <a:latin typeface="Calibri"/>
                          <a:cs typeface="Calibri"/>
                        </a:rPr>
                        <a:t>v</a:t>
                      </a:r>
                      <a:r>
                        <a:rPr sz="1100" b="1" spc="-10" dirty="0">
                          <a:latin typeface="Calibri"/>
                          <a:cs typeface="Calibri"/>
                        </a:rPr>
                        <a:t>a</a:t>
                      </a:r>
                      <a:r>
                        <a:rPr sz="1100" b="1" dirty="0">
                          <a:latin typeface="Calibri"/>
                          <a:cs typeface="Calibri"/>
                        </a:rPr>
                        <a:t>r</a:t>
                      </a:r>
                      <a:r>
                        <a:rPr sz="1100" b="1" spc="-10" dirty="0">
                          <a:latin typeface="Calibri"/>
                          <a:cs typeface="Calibri"/>
                        </a:rPr>
                        <a:t>s</a:t>
                      </a:r>
                      <a:r>
                        <a:rPr sz="1100" b="1" dirty="0">
                          <a:latin typeface="Calibri"/>
                          <a:cs typeface="Calibri"/>
                        </a:rPr>
                        <a:t>l</a:t>
                      </a:r>
                      <a:r>
                        <a:rPr sz="1100" b="1" spc="-5" dirty="0">
                          <a:latin typeface="Calibri"/>
                          <a:cs typeface="Calibri"/>
                        </a:rPr>
                        <a:t>e</a:t>
                      </a:r>
                      <a:r>
                        <a:rPr sz="1100" b="1" dirty="0">
                          <a:latin typeface="Calibri"/>
                          <a:cs typeface="Calibri"/>
                        </a:rPr>
                        <a:t>r p</a:t>
                      </a:r>
                      <a:r>
                        <a:rPr sz="1100" b="1" spc="-10" dirty="0">
                          <a:latin typeface="Calibri"/>
                          <a:cs typeface="Calibri"/>
                        </a:rPr>
                        <a:t>å</a:t>
                      </a:r>
                      <a:r>
                        <a:rPr sz="1100" b="1" dirty="0">
                          <a:latin typeface="Calibri"/>
                          <a:cs typeface="Calibri"/>
                        </a:rPr>
                        <a:t>r</a:t>
                      </a:r>
                      <a:r>
                        <a:rPr sz="1100" b="1" spc="-15" dirty="0">
                          <a:latin typeface="Calibri"/>
                          <a:cs typeface="Calibri"/>
                        </a:rPr>
                        <a:t>ø</a:t>
                      </a:r>
                      <a:r>
                        <a:rPr sz="1100" b="1" dirty="0">
                          <a:latin typeface="Calibri"/>
                          <a:cs typeface="Calibri"/>
                        </a:rPr>
                        <a:t>r</a:t>
                      </a:r>
                      <a:r>
                        <a:rPr sz="1100" b="1" spc="-5" dirty="0">
                          <a:latin typeface="Calibri"/>
                          <a:cs typeface="Calibri"/>
                        </a:rPr>
                        <a:t>end</a:t>
                      </a:r>
                      <a:r>
                        <a:rPr sz="1100" b="1" dirty="0">
                          <a:latin typeface="Calibri"/>
                          <a:cs typeface="Calibri"/>
                        </a:rPr>
                        <a:t>e</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55880" marR="125730">
                        <a:lnSpc>
                          <a:spcPct val="101800"/>
                        </a:lnSpc>
                      </a:pPr>
                      <a:r>
                        <a:rPr sz="1100" spc="-5" dirty="0">
                          <a:latin typeface="Calibri"/>
                          <a:cs typeface="Calibri"/>
                        </a:rPr>
                        <a:t>H</a:t>
                      </a:r>
                      <a:r>
                        <a:rPr sz="1100" dirty="0">
                          <a:latin typeface="Calibri"/>
                          <a:cs typeface="Calibri"/>
                        </a:rPr>
                        <a:t>ytt</a:t>
                      </a:r>
                      <a:r>
                        <a:rPr sz="1100" spc="-10" dirty="0">
                          <a:latin typeface="Calibri"/>
                          <a:cs typeface="Calibri"/>
                        </a:rPr>
                        <a:t>e</a:t>
                      </a:r>
                      <a:r>
                        <a:rPr sz="1100" dirty="0">
                          <a:latin typeface="Calibri"/>
                          <a:cs typeface="Calibri"/>
                        </a:rPr>
                        <a:t>ve</a:t>
                      </a:r>
                      <a:r>
                        <a:rPr sz="1100" spc="-15" dirty="0">
                          <a:latin typeface="Calibri"/>
                          <a:cs typeface="Calibri"/>
                        </a:rPr>
                        <a:t>r</a:t>
                      </a:r>
                      <a:r>
                        <a:rPr sz="1100" dirty="0">
                          <a:latin typeface="Calibri"/>
                          <a:cs typeface="Calibri"/>
                        </a:rPr>
                        <a:t>tskap</a:t>
                      </a:r>
                      <a:r>
                        <a:rPr sz="1100" spc="-15" dirty="0">
                          <a:latin typeface="Calibri"/>
                          <a:cs typeface="Calibri"/>
                        </a:rPr>
                        <a:t> </a:t>
                      </a:r>
                      <a:r>
                        <a:rPr sz="1100" dirty="0">
                          <a:latin typeface="Calibri"/>
                          <a:cs typeface="Calibri"/>
                        </a:rPr>
                        <a:t>/</a:t>
                      </a:r>
                      <a:r>
                        <a:rPr sz="1100" spc="5" dirty="0">
                          <a:latin typeface="Calibri"/>
                          <a:cs typeface="Calibri"/>
                        </a:rPr>
                        <a:t> </a:t>
                      </a:r>
                      <a:r>
                        <a:rPr sz="1100" spc="-15" dirty="0">
                          <a:latin typeface="Calibri"/>
                          <a:cs typeface="Calibri"/>
                        </a:rPr>
                        <a:t>l</a:t>
                      </a:r>
                      <a:r>
                        <a:rPr sz="1100" dirty="0">
                          <a:latin typeface="Calibri"/>
                          <a:cs typeface="Calibri"/>
                        </a:rPr>
                        <a:t>edelse</a:t>
                      </a:r>
                      <a:r>
                        <a:rPr sz="1100" spc="-15" dirty="0">
                          <a:latin typeface="Calibri"/>
                          <a:cs typeface="Calibri"/>
                        </a:rPr>
                        <a:t> </a:t>
                      </a:r>
                      <a:r>
                        <a:rPr sz="1100" dirty="0">
                          <a:latin typeface="Calibri"/>
                          <a:cs typeface="Calibri"/>
                        </a:rPr>
                        <a:t>i a</a:t>
                      </a:r>
                      <a:r>
                        <a:rPr sz="1100" spc="-15" dirty="0">
                          <a:latin typeface="Calibri"/>
                          <a:cs typeface="Calibri"/>
                        </a:rPr>
                        <a:t>n</a:t>
                      </a:r>
                      <a:r>
                        <a:rPr sz="1100" spc="-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ig 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a:t>
                      </a:r>
                      <a:r>
                        <a:rPr sz="1100" dirty="0">
                          <a:latin typeface="Calibri"/>
                          <a:cs typeface="Calibri"/>
                        </a:rPr>
                        <a:t>g</a:t>
                      </a:r>
                      <a:r>
                        <a:rPr sz="1100" spc="-5" dirty="0">
                          <a:latin typeface="Calibri"/>
                          <a:cs typeface="Calibri"/>
                        </a:rPr>
                        <a:t> hå</a:t>
                      </a:r>
                      <a:r>
                        <a:rPr sz="1100" spc="-10" dirty="0">
                          <a:latin typeface="Calibri"/>
                          <a:cs typeface="Calibri"/>
                        </a:rPr>
                        <a:t>n</a:t>
                      </a:r>
                      <a:r>
                        <a:rPr sz="1100" spc="-5" dirty="0">
                          <a:latin typeface="Calibri"/>
                          <a:cs typeface="Calibri"/>
                        </a:rPr>
                        <a:t>d</a:t>
                      </a:r>
                      <a:r>
                        <a:rPr sz="1100" dirty="0">
                          <a:latin typeface="Calibri"/>
                          <a:cs typeface="Calibri"/>
                        </a:rPr>
                        <a:t>te</a:t>
                      </a:r>
                      <a:r>
                        <a:rPr sz="1100" spc="-15" dirty="0">
                          <a:latin typeface="Calibri"/>
                          <a:cs typeface="Calibri"/>
                        </a:rPr>
                        <a:t>r</a:t>
                      </a:r>
                      <a:r>
                        <a:rPr sz="1100" spc="-10" dirty="0">
                          <a:latin typeface="Calibri"/>
                          <a:cs typeface="Calibri"/>
                        </a:rPr>
                        <a:t>e</a:t>
                      </a:r>
                      <a:r>
                        <a:rPr sz="1100" dirty="0">
                          <a:latin typeface="Calibri"/>
                          <a:cs typeface="Calibri"/>
                        </a:rPr>
                        <a:t>r øvrig</a:t>
                      </a:r>
                      <a:r>
                        <a:rPr sz="1100" spc="-20" dirty="0">
                          <a:latin typeface="Calibri"/>
                          <a:cs typeface="Calibri"/>
                        </a:rPr>
                        <a:t> </a:t>
                      </a:r>
                      <a:r>
                        <a:rPr sz="1100" dirty="0">
                          <a:latin typeface="Calibri"/>
                          <a:cs typeface="Calibri"/>
                        </a:rPr>
                        <a:t>k</a:t>
                      </a:r>
                      <a:r>
                        <a:rPr sz="1100" spc="-10" dirty="0">
                          <a:latin typeface="Calibri"/>
                          <a:cs typeface="Calibri"/>
                        </a:rPr>
                        <a:t>om</a:t>
                      </a:r>
                      <a:r>
                        <a:rPr sz="1100" dirty="0">
                          <a:latin typeface="Calibri"/>
                          <a:cs typeface="Calibri"/>
                        </a:rPr>
                        <a:t>m</a:t>
                      </a:r>
                      <a:r>
                        <a:rPr sz="1100" spc="-5" dirty="0">
                          <a:latin typeface="Calibri"/>
                          <a:cs typeface="Calibri"/>
                        </a:rPr>
                        <a:t>un</a:t>
                      </a:r>
                      <a:r>
                        <a:rPr sz="1100" dirty="0">
                          <a:latin typeface="Calibri"/>
                          <a:cs typeface="Calibri"/>
                        </a:rPr>
                        <a:t>ikas</a:t>
                      </a:r>
                      <a:r>
                        <a:rPr sz="1100" spc="-15" dirty="0">
                          <a:latin typeface="Calibri"/>
                          <a:cs typeface="Calibri"/>
                        </a:rPr>
                        <a:t>j</a:t>
                      </a:r>
                      <a:r>
                        <a:rPr sz="1100" spc="5" dirty="0">
                          <a:latin typeface="Calibri"/>
                          <a:cs typeface="Calibri"/>
                        </a:rPr>
                        <a:t>o</a:t>
                      </a:r>
                      <a:r>
                        <a:rPr sz="1100" dirty="0">
                          <a:latin typeface="Calibri"/>
                          <a:cs typeface="Calibri"/>
                        </a:rPr>
                        <a:t>n</a:t>
                      </a:r>
                      <a:endParaRPr sz="1100">
                        <a:latin typeface="Calibri"/>
                        <a:cs typeface="Calibri"/>
                      </a:endParaRPr>
                    </a:p>
                    <a:p>
                      <a:pPr>
                        <a:lnSpc>
                          <a:spcPct val="100000"/>
                        </a:lnSpc>
                        <a:spcBef>
                          <a:spcPts val="10"/>
                        </a:spcBef>
                      </a:pPr>
                      <a:endParaRPr sz="1100">
                        <a:latin typeface="Times New Roman"/>
                        <a:cs typeface="Times New Roman"/>
                      </a:endParaRPr>
                    </a:p>
                    <a:p>
                      <a:pPr marL="55880" marR="147955">
                        <a:lnSpc>
                          <a:spcPct val="101800"/>
                        </a:lnSpc>
                      </a:pPr>
                      <a:r>
                        <a:rPr sz="1100" dirty="0">
                          <a:latin typeface="Calibri"/>
                          <a:cs typeface="Calibri"/>
                        </a:rPr>
                        <a:t>A</a:t>
                      </a:r>
                      <a:r>
                        <a:rPr sz="1100" spc="-5" dirty="0">
                          <a:latin typeface="Calibri"/>
                          <a:cs typeface="Calibri"/>
                        </a:rPr>
                        <a:t>r</a:t>
                      </a:r>
                      <a:r>
                        <a:rPr sz="1100" dirty="0">
                          <a:latin typeface="Calibri"/>
                          <a:cs typeface="Calibri"/>
                        </a:rPr>
                        <a:t>ra</a:t>
                      </a:r>
                      <a:r>
                        <a:rPr sz="1100" spc="-10" dirty="0">
                          <a:latin typeface="Calibri"/>
                          <a:cs typeface="Calibri"/>
                        </a:rPr>
                        <a:t>n</a:t>
                      </a:r>
                      <a:r>
                        <a:rPr sz="1100" spc="-5" dirty="0">
                          <a:latin typeface="Calibri"/>
                          <a:cs typeface="Calibri"/>
                        </a:rPr>
                        <a:t>g</a:t>
                      </a:r>
                      <a:r>
                        <a:rPr sz="1100" dirty="0">
                          <a:latin typeface="Calibri"/>
                          <a:cs typeface="Calibri"/>
                        </a:rPr>
                        <a:t>e</a:t>
                      </a:r>
                      <a:r>
                        <a:rPr sz="1100" spc="5" dirty="0">
                          <a:latin typeface="Calibri"/>
                          <a:cs typeface="Calibri"/>
                        </a:rPr>
                        <a:t>m</a:t>
                      </a:r>
                      <a:r>
                        <a:rPr sz="1100" dirty="0">
                          <a:latin typeface="Calibri"/>
                          <a:cs typeface="Calibri"/>
                        </a:rPr>
                        <a:t>en</a:t>
                      </a:r>
                      <a:r>
                        <a:rPr sz="1100" spc="-15" dirty="0">
                          <a:latin typeface="Calibri"/>
                          <a:cs typeface="Calibri"/>
                        </a:rPr>
                        <a:t>t</a:t>
                      </a:r>
                      <a:r>
                        <a:rPr sz="1100" spc="-5" dirty="0">
                          <a:latin typeface="Calibri"/>
                          <a:cs typeface="Calibri"/>
                        </a:rPr>
                        <a:t>sans</a:t>
                      </a:r>
                      <a:r>
                        <a:rPr sz="1100" dirty="0">
                          <a:latin typeface="Calibri"/>
                          <a:cs typeface="Calibri"/>
                        </a:rPr>
                        <a:t>var</a:t>
                      </a:r>
                      <a:r>
                        <a:rPr sz="1100" spc="-5" dirty="0">
                          <a:latin typeface="Calibri"/>
                          <a:cs typeface="Calibri"/>
                        </a:rPr>
                        <a:t>l</a:t>
                      </a:r>
                      <a:r>
                        <a:rPr sz="1100" dirty="0">
                          <a:latin typeface="Calibri"/>
                          <a:cs typeface="Calibri"/>
                        </a:rPr>
                        <a:t>ig</a:t>
                      </a:r>
                      <a:r>
                        <a:rPr sz="1100" spc="-15" dirty="0">
                          <a:latin typeface="Calibri"/>
                          <a:cs typeface="Calibri"/>
                        </a:rPr>
                        <a:t> </a:t>
                      </a:r>
                      <a:r>
                        <a:rPr sz="1100" dirty="0">
                          <a:latin typeface="Calibri"/>
                          <a:cs typeface="Calibri"/>
                        </a:rPr>
                        <a:t>/</a:t>
                      </a:r>
                      <a:r>
                        <a:rPr sz="1100" spc="5" dirty="0">
                          <a:latin typeface="Calibri"/>
                          <a:cs typeface="Calibri"/>
                        </a:rPr>
                        <a:t> </a:t>
                      </a:r>
                      <a:r>
                        <a:rPr sz="1100" spc="-15" dirty="0">
                          <a:latin typeface="Calibri"/>
                          <a:cs typeface="Calibri"/>
                        </a:rPr>
                        <a:t>l</a:t>
                      </a:r>
                      <a:r>
                        <a:rPr sz="1100" spc="-10" dirty="0">
                          <a:latin typeface="Calibri"/>
                          <a:cs typeface="Calibri"/>
                        </a:rPr>
                        <a:t>e</a:t>
                      </a:r>
                      <a:r>
                        <a:rPr sz="1100" spc="-5" dirty="0">
                          <a:latin typeface="Calibri"/>
                          <a:cs typeface="Calibri"/>
                        </a:rPr>
                        <a:t>d</a:t>
                      </a:r>
                      <a:r>
                        <a:rPr sz="1100" dirty="0">
                          <a:latin typeface="Calibri"/>
                          <a:cs typeface="Calibri"/>
                        </a:rPr>
                        <a:t>er i a</a:t>
                      </a:r>
                      <a:r>
                        <a:rPr sz="1100" spc="-5" dirty="0">
                          <a:latin typeface="Calibri"/>
                          <a:cs typeface="Calibri"/>
                        </a:rPr>
                        <a:t>ns</a:t>
                      </a:r>
                      <a:r>
                        <a:rPr sz="1100" spc="-10" dirty="0">
                          <a:latin typeface="Calibri"/>
                          <a:cs typeface="Calibri"/>
                        </a:rPr>
                        <a:t>v</a:t>
                      </a:r>
                      <a:r>
                        <a:rPr sz="1100" dirty="0">
                          <a:latin typeface="Calibri"/>
                          <a:cs typeface="Calibri"/>
                        </a:rPr>
                        <a:t>ar</a:t>
                      </a:r>
                      <a:r>
                        <a:rPr sz="1100" spc="-5" dirty="0">
                          <a:latin typeface="Calibri"/>
                          <a:cs typeface="Calibri"/>
                        </a:rPr>
                        <a:t>l</a:t>
                      </a:r>
                      <a:r>
                        <a:rPr sz="1100" dirty="0">
                          <a:latin typeface="Calibri"/>
                          <a:cs typeface="Calibri"/>
                        </a:rPr>
                        <a:t>ig</a:t>
                      </a:r>
                      <a:r>
                        <a:rPr sz="1100" spc="-5" dirty="0">
                          <a:latin typeface="Calibri"/>
                          <a:cs typeface="Calibri"/>
                        </a:rPr>
                        <a:t> f</a:t>
                      </a:r>
                      <a:r>
                        <a:rPr sz="1100" spc="5" dirty="0">
                          <a:latin typeface="Calibri"/>
                          <a:cs typeface="Calibri"/>
                        </a:rPr>
                        <a:t>o</a:t>
                      </a:r>
                      <a:r>
                        <a:rPr sz="1100" spc="-15" dirty="0">
                          <a:latin typeface="Calibri"/>
                          <a:cs typeface="Calibri"/>
                        </a:rPr>
                        <a:t>r</a:t>
                      </a:r>
                      <a:r>
                        <a:rPr sz="1100" dirty="0">
                          <a:latin typeface="Calibri"/>
                          <a:cs typeface="Calibri"/>
                        </a:rPr>
                        <a:t>en</a:t>
                      </a:r>
                      <a:r>
                        <a:rPr sz="1100" spc="-5" dirty="0">
                          <a:latin typeface="Calibri"/>
                          <a:cs typeface="Calibri"/>
                        </a:rPr>
                        <a:t>in</a:t>
                      </a:r>
                      <a:r>
                        <a:rPr sz="1100" dirty="0">
                          <a:latin typeface="Calibri"/>
                          <a:cs typeface="Calibri"/>
                        </a:rPr>
                        <a:t>g </a:t>
                      </a:r>
                      <a:r>
                        <a:rPr sz="1100" spc="-5" dirty="0">
                          <a:latin typeface="Calibri"/>
                          <a:cs typeface="Calibri"/>
                        </a:rPr>
                        <a:t>h</a:t>
                      </a:r>
                      <a:r>
                        <a:rPr sz="1100" dirty="0">
                          <a:latin typeface="Calibri"/>
                          <a:cs typeface="Calibri"/>
                        </a:rPr>
                        <a:t>å</a:t>
                      </a:r>
                      <a:r>
                        <a:rPr sz="1100" spc="-5" dirty="0">
                          <a:latin typeface="Calibri"/>
                          <a:cs typeface="Calibri"/>
                        </a:rPr>
                        <a:t>nd</a:t>
                      </a:r>
                      <a:r>
                        <a:rPr sz="1100" dirty="0">
                          <a:latin typeface="Calibri"/>
                          <a:cs typeface="Calibri"/>
                        </a:rPr>
                        <a:t>terer t</a:t>
                      </a:r>
                      <a:r>
                        <a:rPr sz="1100" spc="-5" dirty="0">
                          <a:latin typeface="Calibri"/>
                          <a:cs typeface="Calibri"/>
                        </a:rPr>
                        <a:t>u</a:t>
                      </a:r>
                      <a:r>
                        <a:rPr sz="1100" dirty="0">
                          <a:latin typeface="Calibri"/>
                          <a:cs typeface="Calibri"/>
                        </a:rPr>
                        <a:t>r</a:t>
                      </a:r>
                      <a:r>
                        <a:rPr sz="1100" spc="-5" dirty="0">
                          <a:latin typeface="Calibri"/>
                          <a:cs typeface="Calibri"/>
                        </a:rPr>
                        <a:t>d</a:t>
                      </a:r>
                      <a:r>
                        <a:rPr sz="1100" dirty="0">
                          <a:latin typeface="Calibri"/>
                          <a:cs typeface="Calibri"/>
                        </a:rPr>
                        <a:t>e</a:t>
                      </a:r>
                      <a:r>
                        <a:rPr sz="1100" spc="-15" dirty="0">
                          <a:latin typeface="Calibri"/>
                          <a:cs typeface="Calibri"/>
                        </a:rPr>
                        <a:t>l</a:t>
                      </a:r>
                      <a:r>
                        <a:rPr sz="1100" dirty="0">
                          <a:latin typeface="Calibri"/>
                          <a:cs typeface="Calibri"/>
                        </a:rPr>
                        <a:t>tak</a:t>
                      </a:r>
                      <a:r>
                        <a:rPr sz="1100" spc="5" dirty="0">
                          <a:latin typeface="Calibri"/>
                          <a:cs typeface="Calibri"/>
                        </a:rPr>
                        <a:t>e</a:t>
                      </a:r>
                      <a:r>
                        <a:rPr sz="1100" spc="-15" dirty="0">
                          <a:latin typeface="Calibri"/>
                          <a:cs typeface="Calibri"/>
                        </a:rPr>
                        <a:t>r</a:t>
                      </a:r>
                      <a:r>
                        <a:rPr sz="1100" dirty="0">
                          <a:latin typeface="Calibri"/>
                          <a:cs typeface="Calibri"/>
                        </a:rPr>
                        <a:t>e, </a:t>
                      </a:r>
                      <a:r>
                        <a:rPr sz="1100" spc="-5" dirty="0">
                          <a:latin typeface="Calibri"/>
                          <a:cs typeface="Calibri"/>
                        </a:rPr>
                        <a:t>p</a:t>
                      </a:r>
                      <a:r>
                        <a:rPr sz="1100" spc="-15" dirty="0">
                          <a:latin typeface="Calibri"/>
                          <a:cs typeface="Calibri"/>
                        </a:rPr>
                        <a:t>å</a:t>
                      </a:r>
                      <a:r>
                        <a:rPr sz="1100" dirty="0">
                          <a:latin typeface="Calibri"/>
                          <a:cs typeface="Calibri"/>
                        </a:rPr>
                        <a:t>røre</a:t>
                      </a:r>
                      <a:r>
                        <a:rPr sz="1100" spc="-5" dirty="0">
                          <a:latin typeface="Calibri"/>
                          <a:cs typeface="Calibri"/>
                        </a:rPr>
                        <a:t>nd</a:t>
                      </a:r>
                      <a:r>
                        <a:rPr sz="1100" dirty="0">
                          <a:latin typeface="Calibri"/>
                          <a:cs typeface="Calibri"/>
                        </a:rPr>
                        <a:t>e</a:t>
                      </a:r>
                      <a:r>
                        <a:rPr sz="1100" spc="-10" dirty="0">
                          <a:latin typeface="Calibri"/>
                          <a:cs typeface="Calibri"/>
                        </a:rPr>
                        <a:t> </a:t>
                      </a:r>
                      <a:r>
                        <a:rPr sz="1100" spc="5" dirty="0">
                          <a:latin typeface="Calibri"/>
                          <a:cs typeface="Calibri"/>
                        </a:rPr>
                        <a:t>o</a:t>
                      </a:r>
                      <a:r>
                        <a:rPr sz="1100" dirty="0">
                          <a:latin typeface="Calibri"/>
                          <a:cs typeface="Calibri"/>
                        </a:rPr>
                        <a:t>g</a:t>
                      </a:r>
                      <a:r>
                        <a:rPr sz="1100" spc="5" dirty="0">
                          <a:latin typeface="Calibri"/>
                          <a:cs typeface="Calibri"/>
                        </a:rPr>
                        <a:t> </a:t>
                      </a:r>
                      <a:r>
                        <a:rPr sz="1100" spc="-15" dirty="0">
                          <a:latin typeface="Calibri"/>
                          <a:cs typeface="Calibri"/>
                        </a:rPr>
                        <a:t>s</a:t>
                      </a:r>
                      <a:r>
                        <a:rPr sz="1100" dirty="0">
                          <a:latin typeface="Calibri"/>
                          <a:cs typeface="Calibri"/>
                        </a:rPr>
                        <a:t>kad</a:t>
                      </a:r>
                      <a:r>
                        <a:rPr sz="1100" spc="-10" dirty="0">
                          <a:latin typeface="Calibri"/>
                          <a:cs typeface="Calibri"/>
                        </a:rPr>
                        <a:t>d</a:t>
                      </a:r>
                      <a:r>
                        <a:rPr sz="1100" dirty="0">
                          <a:latin typeface="Calibri"/>
                          <a:cs typeface="Calibri"/>
                        </a:rPr>
                        <a:t>e.</a:t>
                      </a:r>
                      <a:endParaRPr sz="1100">
                        <a:latin typeface="Calibri"/>
                        <a:cs typeface="Calibri"/>
                      </a:endParaRPr>
                    </a:p>
                    <a:p>
                      <a:pPr>
                        <a:lnSpc>
                          <a:spcPct val="100000"/>
                        </a:lnSpc>
                        <a:spcBef>
                          <a:spcPts val="19"/>
                        </a:spcBef>
                      </a:pPr>
                      <a:endParaRPr sz="1100">
                        <a:latin typeface="Times New Roman"/>
                        <a:cs typeface="Times New Roman"/>
                      </a:endParaRPr>
                    </a:p>
                    <a:p>
                      <a:pPr marL="55880">
                        <a:lnSpc>
                          <a:spcPct val="100000"/>
                        </a:lnSpc>
                      </a:pPr>
                      <a:r>
                        <a:rPr sz="1100" b="1" dirty="0">
                          <a:latin typeface="Calibri"/>
                          <a:cs typeface="Calibri"/>
                        </a:rPr>
                        <a:t>B</a:t>
                      </a:r>
                      <a:r>
                        <a:rPr sz="1100" b="1" spc="-5" dirty="0">
                          <a:latin typeface="Calibri"/>
                          <a:cs typeface="Calibri"/>
                        </a:rPr>
                        <a:t>ud</a:t>
                      </a:r>
                      <a:r>
                        <a:rPr sz="1100" b="1" dirty="0">
                          <a:latin typeface="Calibri"/>
                          <a:cs typeface="Calibri"/>
                        </a:rPr>
                        <a:t>sk</a:t>
                      </a:r>
                      <a:r>
                        <a:rPr sz="1100" b="1" spc="-10" dirty="0">
                          <a:latin typeface="Calibri"/>
                          <a:cs typeface="Calibri"/>
                        </a:rPr>
                        <a:t>a</a:t>
                      </a:r>
                      <a:r>
                        <a:rPr sz="1100" b="1" spc="-5" dirty="0">
                          <a:latin typeface="Calibri"/>
                          <a:cs typeface="Calibri"/>
                        </a:rPr>
                        <a:t>p</a:t>
                      </a:r>
                      <a:r>
                        <a:rPr sz="1100" b="1" dirty="0">
                          <a:latin typeface="Calibri"/>
                          <a:cs typeface="Calibri"/>
                        </a:rPr>
                        <a:t>:</a:t>
                      </a:r>
                      <a:endParaRPr sz="1100">
                        <a:latin typeface="Calibri"/>
                        <a:cs typeface="Calibri"/>
                      </a:endParaRPr>
                    </a:p>
                    <a:p>
                      <a:pPr marL="55880">
                        <a:lnSpc>
                          <a:spcPct val="100000"/>
                        </a:lnSpc>
                        <a:spcBef>
                          <a:spcPts val="25"/>
                        </a:spcBef>
                      </a:pPr>
                      <a:r>
                        <a:rPr sz="1100" dirty="0">
                          <a:latin typeface="Calibri"/>
                          <a:cs typeface="Calibri"/>
                        </a:rPr>
                        <a:t>Redegjø</a:t>
                      </a:r>
                      <a:r>
                        <a:rPr sz="1100" spc="-15" dirty="0">
                          <a:latin typeface="Calibri"/>
                          <a:cs typeface="Calibri"/>
                        </a:rPr>
                        <a:t>r</a:t>
                      </a:r>
                      <a:r>
                        <a:rPr sz="1100" dirty="0">
                          <a:latin typeface="Calibri"/>
                          <a:cs typeface="Calibri"/>
                        </a:rPr>
                        <a:t>e </a:t>
                      </a:r>
                      <a:r>
                        <a:rPr sz="1100" spc="-15" dirty="0">
                          <a:latin typeface="Calibri"/>
                          <a:cs typeface="Calibri"/>
                        </a:rPr>
                        <a:t>f</a:t>
                      </a:r>
                      <a:r>
                        <a:rPr sz="1100" spc="5" dirty="0">
                          <a:latin typeface="Calibri"/>
                          <a:cs typeface="Calibri"/>
                        </a:rPr>
                        <a:t>o</a:t>
                      </a:r>
                      <a:r>
                        <a:rPr sz="1100" dirty="0">
                          <a:latin typeface="Calibri"/>
                          <a:cs typeface="Calibri"/>
                        </a:rPr>
                        <a:t>r k</a:t>
                      </a:r>
                      <a:r>
                        <a:rPr sz="1100" spc="-10" dirty="0">
                          <a:latin typeface="Calibri"/>
                          <a:cs typeface="Calibri"/>
                        </a:rPr>
                        <a:t>j</a:t>
                      </a:r>
                      <a:r>
                        <a:rPr sz="1100" dirty="0">
                          <a:latin typeface="Calibri"/>
                          <a:cs typeface="Calibri"/>
                        </a:rPr>
                        <a:t>ente</a:t>
                      </a:r>
                      <a:r>
                        <a:rPr sz="1100" spc="-10" dirty="0">
                          <a:latin typeface="Calibri"/>
                          <a:cs typeface="Calibri"/>
                        </a:rPr>
                        <a:t> </a:t>
                      </a:r>
                      <a:r>
                        <a:rPr sz="1100" spc="-5" dirty="0">
                          <a:latin typeface="Calibri"/>
                          <a:cs typeface="Calibri"/>
                        </a:rPr>
                        <a:t>fakta</a:t>
                      </a:r>
                      <a:endParaRPr sz="1100">
                        <a:latin typeface="Calibri"/>
                        <a:cs typeface="Calibri"/>
                      </a:endParaRPr>
                    </a:p>
                    <a:p>
                      <a:pPr>
                        <a:lnSpc>
                          <a:spcPct val="100000"/>
                        </a:lnSpc>
                        <a:spcBef>
                          <a:spcPts val="19"/>
                        </a:spcBef>
                      </a:pPr>
                      <a:endParaRPr sz="1100">
                        <a:latin typeface="Times New Roman"/>
                        <a:cs typeface="Times New Roman"/>
                      </a:endParaRPr>
                    </a:p>
                    <a:p>
                      <a:pPr marL="55880">
                        <a:lnSpc>
                          <a:spcPct val="100000"/>
                        </a:lnSpc>
                      </a:pPr>
                      <a:r>
                        <a:rPr sz="1100" b="1" dirty="0">
                          <a:latin typeface="Calibri"/>
                          <a:cs typeface="Calibri"/>
                        </a:rPr>
                        <a:t>F</a:t>
                      </a:r>
                      <a:r>
                        <a:rPr sz="1100" b="1" spc="-10" dirty="0">
                          <a:latin typeface="Calibri"/>
                          <a:cs typeface="Calibri"/>
                        </a:rPr>
                        <a:t>o</a:t>
                      </a:r>
                      <a:r>
                        <a:rPr sz="1100" b="1" dirty="0">
                          <a:latin typeface="Calibri"/>
                          <a:cs typeface="Calibri"/>
                        </a:rPr>
                        <a:t>r</a:t>
                      </a:r>
                      <a:r>
                        <a:rPr sz="1100" b="1" spc="-5" dirty="0">
                          <a:latin typeface="Calibri"/>
                          <a:cs typeface="Calibri"/>
                        </a:rPr>
                        <a:t>mule</a:t>
                      </a:r>
                      <a:r>
                        <a:rPr sz="1100" b="1" spc="-10" dirty="0">
                          <a:latin typeface="Calibri"/>
                          <a:cs typeface="Calibri"/>
                        </a:rPr>
                        <a:t>r</a:t>
                      </a:r>
                      <a:r>
                        <a:rPr sz="1100" b="1" dirty="0">
                          <a:latin typeface="Calibri"/>
                          <a:cs typeface="Calibri"/>
                        </a:rPr>
                        <a:t>i</a:t>
                      </a:r>
                      <a:r>
                        <a:rPr sz="1100" b="1" spc="-5" dirty="0">
                          <a:latin typeface="Calibri"/>
                          <a:cs typeface="Calibri"/>
                        </a:rPr>
                        <a:t>n</a:t>
                      </a:r>
                      <a:r>
                        <a:rPr sz="1100" b="1" dirty="0">
                          <a:latin typeface="Calibri"/>
                          <a:cs typeface="Calibri"/>
                        </a:rPr>
                        <a:t>g</a:t>
                      </a:r>
                      <a:r>
                        <a:rPr sz="1100" b="1" spc="-5" dirty="0">
                          <a:latin typeface="Calibri"/>
                          <a:cs typeface="Calibri"/>
                        </a:rPr>
                        <a:t>e</a:t>
                      </a:r>
                      <a:r>
                        <a:rPr sz="1100" b="1" dirty="0">
                          <a:latin typeface="Calibri"/>
                          <a:cs typeface="Calibri"/>
                        </a:rPr>
                        <a:t>r:</a:t>
                      </a:r>
                      <a:endParaRPr sz="1100">
                        <a:latin typeface="Calibri"/>
                        <a:cs typeface="Calibri"/>
                      </a:endParaRPr>
                    </a:p>
                    <a:p>
                      <a:pPr marL="55880" marR="50165">
                        <a:lnSpc>
                          <a:spcPct val="101899"/>
                        </a:lnSpc>
                      </a:pPr>
                      <a:r>
                        <a:rPr sz="1100" spc="5" dirty="0">
                          <a:latin typeface="Calibri"/>
                          <a:cs typeface="Calibri"/>
                        </a:rPr>
                        <a:t>“</a:t>
                      </a:r>
                      <a:r>
                        <a:rPr sz="1100" spc="-10" dirty="0">
                          <a:latin typeface="Calibri"/>
                          <a:cs typeface="Calibri"/>
                        </a:rPr>
                        <a:t>D</a:t>
                      </a:r>
                      <a:r>
                        <a:rPr sz="1100" dirty="0">
                          <a:latin typeface="Calibri"/>
                          <a:cs typeface="Calibri"/>
                        </a:rPr>
                        <a:t>et</a:t>
                      </a:r>
                      <a:r>
                        <a:rPr sz="1100" spc="-10" dirty="0">
                          <a:latin typeface="Calibri"/>
                          <a:cs typeface="Calibri"/>
                        </a:rPr>
                        <a:t> </a:t>
                      </a:r>
                      <a:r>
                        <a:rPr sz="1100" dirty="0">
                          <a:latin typeface="Calibri"/>
                          <a:cs typeface="Calibri"/>
                        </a:rPr>
                        <a:t>vikti</a:t>
                      </a:r>
                      <a:r>
                        <a:rPr sz="1100" spc="-5" dirty="0">
                          <a:latin typeface="Calibri"/>
                          <a:cs typeface="Calibri"/>
                        </a:rPr>
                        <a:t>g</a:t>
                      </a:r>
                      <a:r>
                        <a:rPr sz="1100" spc="-15" dirty="0">
                          <a:latin typeface="Calibri"/>
                          <a:cs typeface="Calibri"/>
                        </a:rPr>
                        <a:t>s</a:t>
                      </a:r>
                      <a:r>
                        <a:rPr sz="1100" dirty="0">
                          <a:latin typeface="Calibri"/>
                          <a:cs typeface="Calibri"/>
                        </a:rPr>
                        <a:t>te nå</a:t>
                      </a:r>
                      <a:r>
                        <a:rPr sz="1100" spc="-15" dirty="0">
                          <a:latin typeface="Calibri"/>
                          <a:cs typeface="Calibri"/>
                        </a:rPr>
                        <a:t> </a:t>
                      </a:r>
                      <a:r>
                        <a:rPr sz="1100" dirty="0">
                          <a:latin typeface="Calibri"/>
                          <a:cs typeface="Calibri"/>
                        </a:rPr>
                        <a:t>er </a:t>
                      </a:r>
                      <a:r>
                        <a:rPr sz="1100" spc="-15" dirty="0">
                          <a:latin typeface="Calibri"/>
                          <a:cs typeface="Calibri"/>
                        </a:rPr>
                        <a:t>a</a:t>
                      </a:r>
                      <a:r>
                        <a:rPr sz="1100" dirty="0">
                          <a:latin typeface="Calibri"/>
                          <a:cs typeface="Calibri"/>
                        </a:rPr>
                        <a:t>t vi</a:t>
                      </a:r>
                      <a:r>
                        <a:rPr sz="1100" spc="-15" dirty="0">
                          <a:latin typeface="Calibri"/>
                          <a:cs typeface="Calibri"/>
                        </a:rPr>
                        <a:t> </a:t>
                      </a:r>
                      <a:r>
                        <a:rPr sz="1100" dirty="0">
                          <a:latin typeface="Calibri"/>
                          <a:cs typeface="Calibri"/>
                        </a:rPr>
                        <a:t>fi</a:t>
                      </a:r>
                      <a:r>
                        <a:rPr sz="1100" spc="-5" dirty="0">
                          <a:latin typeface="Calibri"/>
                          <a:cs typeface="Calibri"/>
                        </a:rPr>
                        <a:t>nn</a:t>
                      </a:r>
                      <a:r>
                        <a:rPr sz="1100" dirty="0">
                          <a:latin typeface="Calibri"/>
                          <a:cs typeface="Calibri"/>
                        </a:rPr>
                        <a:t>er </a:t>
                      </a:r>
                      <a:r>
                        <a:rPr sz="1100" spc="-5" dirty="0">
                          <a:latin typeface="Calibri"/>
                          <a:cs typeface="Calibri"/>
                        </a:rPr>
                        <a:t>p</a:t>
                      </a:r>
                      <a:r>
                        <a:rPr sz="1100" dirty="0">
                          <a:latin typeface="Calibri"/>
                          <a:cs typeface="Calibri"/>
                        </a:rPr>
                        <a:t>er</a:t>
                      </a:r>
                      <a:r>
                        <a:rPr sz="1100" spc="-15" dirty="0">
                          <a:latin typeface="Calibri"/>
                          <a:cs typeface="Calibri"/>
                        </a:rPr>
                        <a:t>s</a:t>
                      </a:r>
                      <a:r>
                        <a:rPr sz="1100" spc="5" dirty="0">
                          <a:latin typeface="Calibri"/>
                          <a:cs typeface="Calibri"/>
                        </a:rPr>
                        <a:t>o</a:t>
                      </a:r>
                      <a:r>
                        <a:rPr sz="1100" spc="-5" dirty="0">
                          <a:latin typeface="Calibri"/>
                          <a:cs typeface="Calibri"/>
                        </a:rPr>
                        <a:t>n</a:t>
                      </a:r>
                      <a:r>
                        <a:rPr sz="1100" dirty="0">
                          <a:latin typeface="Calibri"/>
                          <a:cs typeface="Calibri"/>
                        </a:rPr>
                        <a:t>en så</a:t>
                      </a:r>
                      <a:r>
                        <a:rPr sz="1100" spc="-10" dirty="0">
                          <a:latin typeface="Calibri"/>
                          <a:cs typeface="Calibri"/>
                        </a:rPr>
                        <a:t> </a:t>
                      </a:r>
                      <a:r>
                        <a:rPr sz="1100" dirty="0">
                          <a:latin typeface="Calibri"/>
                          <a:cs typeface="Calibri"/>
                        </a:rPr>
                        <a:t>sn</a:t>
                      </a:r>
                      <a:r>
                        <a:rPr sz="1100" spc="-5" dirty="0">
                          <a:latin typeface="Calibri"/>
                          <a:cs typeface="Calibri"/>
                        </a:rPr>
                        <a:t>a</a:t>
                      </a:r>
                      <a:r>
                        <a:rPr sz="1100" dirty="0">
                          <a:latin typeface="Calibri"/>
                          <a:cs typeface="Calibri"/>
                        </a:rPr>
                        <a:t>rt </a:t>
                      </a:r>
                      <a:r>
                        <a:rPr sz="1100" spc="-5" dirty="0">
                          <a:latin typeface="Calibri"/>
                          <a:cs typeface="Calibri"/>
                        </a:rPr>
                        <a:t>s</a:t>
                      </a:r>
                      <a:r>
                        <a:rPr sz="1100" spc="-10" dirty="0">
                          <a:latin typeface="Calibri"/>
                          <a:cs typeface="Calibri"/>
                        </a:rPr>
                        <a:t>o</a:t>
                      </a:r>
                      <a:r>
                        <a:rPr sz="1100" dirty="0">
                          <a:latin typeface="Calibri"/>
                          <a:cs typeface="Calibri"/>
                        </a:rPr>
                        <a:t>m</a:t>
                      </a:r>
                      <a:r>
                        <a:rPr sz="1100" spc="-5" dirty="0">
                          <a:latin typeface="Calibri"/>
                          <a:cs typeface="Calibri"/>
                        </a:rPr>
                        <a:t> </a:t>
                      </a:r>
                      <a:r>
                        <a:rPr sz="1100" dirty="0">
                          <a:latin typeface="Calibri"/>
                          <a:cs typeface="Calibri"/>
                        </a:rPr>
                        <a:t>m</a:t>
                      </a:r>
                      <a:r>
                        <a:rPr sz="1100" spc="-5" dirty="0">
                          <a:latin typeface="Calibri"/>
                          <a:cs typeface="Calibri"/>
                        </a:rPr>
                        <a:t>u</a:t>
                      </a:r>
                      <a:r>
                        <a:rPr sz="1100" dirty="0">
                          <a:latin typeface="Calibri"/>
                          <a:cs typeface="Calibri"/>
                        </a:rPr>
                        <a:t>l</a:t>
                      </a:r>
                      <a:r>
                        <a:rPr sz="1100" spc="-5" dirty="0">
                          <a:latin typeface="Calibri"/>
                          <a:cs typeface="Calibri"/>
                        </a:rPr>
                        <a:t>ig</a:t>
                      </a:r>
                      <a:r>
                        <a:rPr sz="1100" dirty="0">
                          <a:latin typeface="Calibri"/>
                          <a:cs typeface="Calibri"/>
                        </a:rPr>
                        <a:t>. D</a:t>
                      </a:r>
                      <a:r>
                        <a:rPr sz="1100" spc="-10" dirty="0">
                          <a:latin typeface="Calibri"/>
                          <a:cs typeface="Calibri"/>
                        </a:rPr>
                        <a:t>e</a:t>
                      </a:r>
                      <a:r>
                        <a:rPr sz="1100" dirty="0">
                          <a:latin typeface="Calibri"/>
                          <a:cs typeface="Calibri"/>
                        </a:rPr>
                        <a:t>t er</a:t>
                      </a:r>
                      <a:r>
                        <a:rPr sz="1100" spc="-10" dirty="0">
                          <a:latin typeface="Calibri"/>
                          <a:cs typeface="Calibri"/>
                        </a:rPr>
                        <a:t> </a:t>
                      </a:r>
                      <a:r>
                        <a:rPr sz="1100" spc="-5" dirty="0">
                          <a:latin typeface="Calibri"/>
                          <a:cs typeface="Calibri"/>
                        </a:rPr>
                        <a:t>per</a:t>
                      </a:r>
                      <a:r>
                        <a:rPr sz="1100" spc="-15" dirty="0">
                          <a:latin typeface="Calibri"/>
                          <a:cs typeface="Calibri"/>
                        </a:rPr>
                        <a:t>s</a:t>
                      </a:r>
                      <a:r>
                        <a:rPr sz="1100" spc="5" dirty="0">
                          <a:latin typeface="Calibri"/>
                          <a:cs typeface="Calibri"/>
                        </a:rPr>
                        <a:t>o</a:t>
                      </a:r>
                      <a:r>
                        <a:rPr sz="1100" spc="-5" dirty="0">
                          <a:latin typeface="Calibri"/>
                          <a:cs typeface="Calibri"/>
                        </a:rPr>
                        <a:t>n</a:t>
                      </a:r>
                      <a:r>
                        <a:rPr sz="1100" dirty="0">
                          <a:latin typeface="Calibri"/>
                          <a:cs typeface="Calibri"/>
                        </a:rPr>
                        <a:t>er</a:t>
                      </a:r>
                      <a:r>
                        <a:rPr sz="1100" spc="-10" dirty="0">
                          <a:latin typeface="Calibri"/>
                          <a:cs typeface="Calibri"/>
                        </a:rPr>
                        <a:t> </a:t>
                      </a:r>
                      <a:r>
                        <a:rPr sz="1100" spc="-5" dirty="0">
                          <a:latin typeface="Calibri"/>
                          <a:cs typeface="Calibri"/>
                        </a:rPr>
                        <a:t>so</a:t>
                      </a:r>
                      <a:r>
                        <a:rPr sz="1100" dirty="0">
                          <a:latin typeface="Calibri"/>
                          <a:cs typeface="Calibri"/>
                        </a:rPr>
                        <a:t>m</a:t>
                      </a:r>
                      <a:r>
                        <a:rPr sz="1100" spc="5" dirty="0">
                          <a:latin typeface="Calibri"/>
                          <a:cs typeface="Calibri"/>
                        </a:rPr>
                        <a:t> </a:t>
                      </a:r>
                      <a:r>
                        <a:rPr sz="1100" spc="-5" dirty="0">
                          <a:latin typeface="Calibri"/>
                          <a:cs typeface="Calibri"/>
                        </a:rPr>
                        <a:t>d</a:t>
                      </a:r>
                      <a:r>
                        <a:rPr sz="1100" dirty="0">
                          <a:latin typeface="Calibri"/>
                          <a:cs typeface="Calibri"/>
                        </a:rPr>
                        <a:t>e</a:t>
                      </a:r>
                      <a:r>
                        <a:rPr sz="1100" spc="-15" dirty="0">
                          <a:latin typeface="Calibri"/>
                          <a:cs typeface="Calibri"/>
                        </a:rPr>
                        <a:t>l</a:t>
                      </a:r>
                      <a:r>
                        <a:rPr sz="1100" dirty="0">
                          <a:latin typeface="Calibri"/>
                          <a:cs typeface="Calibri"/>
                        </a:rPr>
                        <a:t>tar </a:t>
                      </a:r>
                      <a:r>
                        <a:rPr sz="1100" spc="-5" dirty="0">
                          <a:latin typeface="Calibri"/>
                          <a:cs typeface="Calibri"/>
                        </a:rPr>
                        <a:t>nå</a:t>
                      </a:r>
                      <a:r>
                        <a:rPr sz="1100" dirty="0">
                          <a:latin typeface="Calibri"/>
                          <a:cs typeface="Calibri"/>
                        </a:rPr>
                        <a:t>,</a:t>
                      </a:r>
                      <a:r>
                        <a:rPr sz="1100" spc="-10" dirty="0">
                          <a:latin typeface="Calibri"/>
                          <a:cs typeface="Calibri"/>
                        </a:rPr>
                        <a:t> </a:t>
                      </a:r>
                      <a:r>
                        <a:rPr sz="1100" spc="5" dirty="0">
                          <a:latin typeface="Calibri"/>
                          <a:cs typeface="Calibri"/>
                        </a:rPr>
                        <a:t>o</a:t>
                      </a:r>
                      <a:r>
                        <a:rPr sz="1100" dirty="0">
                          <a:latin typeface="Calibri"/>
                          <a:cs typeface="Calibri"/>
                        </a:rPr>
                        <a:t>g</a:t>
                      </a:r>
                      <a:r>
                        <a:rPr sz="1100" spc="-5" dirty="0">
                          <a:latin typeface="Calibri"/>
                          <a:cs typeface="Calibri"/>
                        </a:rPr>
                        <a:t> hå</a:t>
                      </a:r>
                      <a:r>
                        <a:rPr sz="1100" spc="-10" dirty="0">
                          <a:latin typeface="Calibri"/>
                          <a:cs typeface="Calibri"/>
                        </a:rPr>
                        <a:t>p</a:t>
                      </a:r>
                      <a:r>
                        <a:rPr sz="1100" dirty="0">
                          <a:latin typeface="Calibri"/>
                          <a:cs typeface="Calibri"/>
                        </a:rPr>
                        <a:t>er å fi</a:t>
                      </a:r>
                      <a:r>
                        <a:rPr sz="1100" spc="-5" dirty="0">
                          <a:latin typeface="Calibri"/>
                          <a:cs typeface="Calibri"/>
                        </a:rPr>
                        <a:t>nn</a:t>
                      </a:r>
                      <a:r>
                        <a:rPr sz="1100" dirty="0">
                          <a:latin typeface="Calibri"/>
                          <a:cs typeface="Calibri"/>
                        </a:rPr>
                        <a:t>e </a:t>
                      </a:r>
                      <a:r>
                        <a:rPr sz="1100" spc="-5" dirty="0">
                          <a:latin typeface="Calibri"/>
                          <a:cs typeface="Calibri"/>
                        </a:rPr>
                        <a:t>d</a:t>
                      </a:r>
                      <a:r>
                        <a:rPr sz="1100" dirty="0">
                          <a:latin typeface="Calibri"/>
                          <a:cs typeface="Calibri"/>
                        </a:rPr>
                        <a:t>en s</a:t>
                      </a:r>
                      <a:r>
                        <a:rPr sz="1100" spc="-15" dirty="0">
                          <a:latin typeface="Calibri"/>
                          <a:cs typeface="Calibri"/>
                        </a:rPr>
                        <a:t>a</a:t>
                      </a:r>
                      <a:r>
                        <a:rPr sz="1100" dirty="0">
                          <a:latin typeface="Calibri"/>
                          <a:cs typeface="Calibri"/>
                        </a:rPr>
                        <a:t>v</a:t>
                      </a:r>
                      <a:r>
                        <a:rPr sz="1100" spc="-5" dirty="0">
                          <a:latin typeface="Calibri"/>
                          <a:cs typeface="Calibri"/>
                        </a:rPr>
                        <a:t>n</a:t>
                      </a:r>
                      <a:r>
                        <a:rPr sz="1100" dirty="0">
                          <a:latin typeface="Calibri"/>
                          <a:cs typeface="Calibri"/>
                        </a:rPr>
                        <a:t>ede</a:t>
                      </a:r>
                      <a:r>
                        <a:rPr sz="1100" spc="-15" dirty="0">
                          <a:latin typeface="Calibri"/>
                          <a:cs typeface="Calibri"/>
                        </a:rPr>
                        <a:t> </a:t>
                      </a:r>
                      <a:r>
                        <a:rPr sz="1100" dirty="0">
                          <a:latin typeface="Calibri"/>
                          <a:cs typeface="Calibri"/>
                        </a:rPr>
                        <a:t>så sn</a:t>
                      </a:r>
                      <a:r>
                        <a:rPr sz="1100" spc="-20" dirty="0">
                          <a:latin typeface="Calibri"/>
                          <a:cs typeface="Calibri"/>
                        </a:rPr>
                        <a:t>a</a:t>
                      </a:r>
                      <a:r>
                        <a:rPr sz="1100" dirty="0">
                          <a:latin typeface="Calibri"/>
                          <a:cs typeface="Calibri"/>
                        </a:rPr>
                        <a:t>rt s</a:t>
                      </a:r>
                      <a:r>
                        <a:rPr sz="1100" spc="-10" dirty="0">
                          <a:latin typeface="Calibri"/>
                          <a:cs typeface="Calibri"/>
                        </a:rPr>
                        <a:t>o</a:t>
                      </a:r>
                      <a:r>
                        <a:rPr sz="1100" dirty="0">
                          <a:latin typeface="Calibri"/>
                          <a:cs typeface="Calibri"/>
                        </a:rPr>
                        <a:t>m</a:t>
                      </a:r>
                      <a:r>
                        <a:rPr sz="1100" spc="-5" dirty="0">
                          <a:latin typeface="Calibri"/>
                          <a:cs typeface="Calibri"/>
                        </a:rPr>
                        <a:t> </a:t>
                      </a:r>
                      <a:r>
                        <a:rPr sz="1100" dirty="0">
                          <a:latin typeface="Calibri"/>
                          <a:cs typeface="Calibri"/>
                        </a:rPr>
                        <a:t>m</a:t>
                      </a:r>
                      <a:r>
                        <a:rPr sz="1100" spc="-5" dirty="0">
                          <a:latin typeface="Calibri"/>
                          <a:cs typeface="Calibri"/>
                        </a:rPr>
                        <a:t>u</a:t>
                      </a:r>
                      <a:r>
                        <a:rPr sz="1100" dirty="0">
                          <a:latin typeface="Calibri"/>
                          <a:cs typeface="Calibri"/>
                        </a:rPr>
                        <a:t>l</a:t>
                      </a:r>
                      <a:r>
                        <a:rPr sz="1100" spc="-5" dirty="0">
                          <a:latin typeface="Calibri"/>
                          <a:cs typeface="Calibri"/>
                        </a:rPr>
                        <a:t>ig</a:t>
                      </a:r>
                      <a:r>
                        <a:rPr sz="1100" dirty="0">
                          <a:latin typeface="Calibri"/>
                          <a:cs typeface="Calibri"/>
                        </a:rPr>
                        <a:t>.”</a:t>
                      </a:r>
                      <a:endParaRPr sz="1100">
                        <a:latin typeface="Calibri"/>
                        <a:cs typeface="Calibri"/>
                      </a:endParaRPr>
                    </a:p>
                    <a:p>
                      <a:pPr>
                        <a:lnSpc>
                          <a:spcPct val="100000"/>
                        </a:lnSpc>
                        <a:spcBef>
                          <a:spcPts val="52"/>
                        </a:spcBef>
                      </a:pPr>
                      <a:endParaRPr sz="1050">
                        <a:latin typeface="Times New Roman"/>
                        <a:cs typeface="Times New Roman"/>
                      </a:endParaRPr>
                    </a:p>
                    <a:p>
                      <a:pPr marL="55880" marR="114300">
                        <a:lnSpc>
                          <a:spcPct val="101800"/>
                        </a:lnSpc>
                      </a:pPr>
                      <a:r>
                        <a:rPr sz="1100" spc="5" dirty="0">
                          <a:latin typeface="Calibri"/>
                          <a:cs typeface="Calibri"/>
                        </a:rPr>
                        <a:t>“</a:t>
                      </a:r>
                      <a:r>
                        <a:rPr sz="1100" spc="-10" dirty="0">
                          <a:latin typeface="Calibri"/>
                          <a:cs typeface="Calibri"/>
                        </a:rPr>
                        <a:t>D</a:t>
                      </a:r>
                      <a:r>
                        <a:rPr sz="1100" dirty="0">
                          <a:latin typeface="Calibri"/>
                          <a:cs typeface="Calibri"/>
                        </a:rPr>
                        <a:t>et</a:t>
                      </a:r>
                      <a:r>
                        <a:rPr sz="1100" spc="-10" dirty="0">
                          <a:latin typeface="Calibri"/>
                          <a:cs typeface="Calibri"/>
                        </a:rPr>
                        <a:t> </a:t>
                      </a:r>
                      <a:r>
                        <a:rPr sz="1100" dirty="0">
                          <a:latin typeface="Calibri"/>
                          <a:cs typeface="Calibri"/>
                        </a:rPr>
                        <a:t>er tri</a:t>
                      </a:r>
                      <a:r>
                        <a:rPr sz="1100" spc="-15" dirty="0">
                          <a:latin typeface="Calibri"/>
                          <a:cs typeface="Calibri"/>
                        </a:rPr>
                        <a:t>s</a:t>
                      </a:r>
                      <a:r>
                        <a:rPr sz="1100" dirty="0">
                          <a:latin typeface="Calibri"/>
                          <a:cs typeface="Calibri"/>
                        </a:rPr>
                        <a:t>t </a:t>
                      </a:r>
                      <a:r>
                        <a:rPr sz="1100" spc="-5" dirty="0">
                          <a:latin typeface="Calibri"/>
                          <a:cs typeface="Calibri"/>
                        </a:rPr>
                        <a:t>n</a:t>
                      </a:r>
                      <a:r>
                        <a:rPr sz="1100" dirty="0">
                          <a:latin typeface="Calibri"/>
                          <a:cs typeface="Calibri"/>
                        </a:rPr>
                        <a:t>år sl</a:t>
                      </a:r>
                      <a:r>
                        <a:rPr sz="1100" spc="-20" dirty="0">
                          <a:latin typeface="Calibri"/>
                          <a:cs typeface="Calibri"/>
                        </a:rPr>
                        <a:t>i</a:t>
                      </a:r>
                      <a:r>
                        <a:rPr sz="1100" dirty="0">
                          <a:latin typeface="Calibri"/>
                          <a:cs typeface="Calibri"/>
                        </a:rPr>
                        <a:t>ke ti</a:t>
                      </a:r>
                      <a:r>
                        <a:rPr sz="1100" spc="-10" dirty="0">
                          <a:latin typeface="Calibri"/>
                          <a:cs typeface="Calibri"/>
                        </a:rPr>
                        <a:t>n</a:t>
                      </a:r>
                      <a:r>
                        <a:rPr sz="1100" dirty="0">
                          <a:latin typeface="Calibri"/>
                          <a:cs typeface="Calibri"/>
                        </a:rPr>
                        <a:t>g</a:t>
                      </a:r>
                      <a:r>
                        <a:rPr sz="1100" spc="-15" dirty="0">
                          <a:latin typeface="Calibri"/>
                          <a:cs typeface="Calibri"/>
                        </a:rPr>
                        <a:t> s</a:t>
                      </a:r>
                      <a:r>
                        <a:rPr sz="1100" dirty="0">
                          <a:latin typeface="Calibri"/>
                          <a:cs typeface="Calibri"/>
                        </a:rPr>
                        <a:t>kjer på</a:t>
                      </a:r>
                      <a:r>
                        <a:rPr sz="1100" spc="-15" dirty="0">
                          <a:latin typeface="Calibri"/>
                          <a:cs typeface="Calibri"/>
                        </a:rPr>
                        <a:t> </a:t>
                      </a:r>
                      <a:r>
                        <a:rPr sz="1100" dirty="0">
                          <a:latin typeface="Calibri"/>
                          <a:cs typeface="Calibri"/>
                        </a:rPr>
                        <a:t>en tur arr</a:t>
                      </a:r>
                      <a:r>
                        <a:rPr sz="1100" spc="-5" dirty="0">
                          <a:latin typeface="Calibri"/>
                          <a:cs typeface="Calibri"/>
                        </a:rPr>
                        <a:t>a</a:t>
                      </a:r>
                      <a:r>
                        <a:rPr sz="1100" spc="5" dirty="0">
                          <a:latin typeface="Calibri"/>
                          <a:cs typeface="Calibri"/>
                        </a:rPr>
                        <a:t>n</a:t>
                      </a:r>
                      <a:r>
                        <a:rPr sz="1100" spc="-20" dirty="0">
                          <a:latin typeface="Calibri"/>
                          <a:cs typeface="Calibri"/>
                        </a:rPr>
                        <a:t>g</a:t>
                      </a:r>
                      <a:r>
                        <a:rPr sz="1100" dirty="0">
                          <a:latin typeface="Calibri"/>
                          <a:cs typeface="Calibri"/>
                        </a:rPr>
                        <a:t>ert av</a:t>
                      </a:r>
                      <a:r>
                        <a:rPr sz="1100" spc="-10" dirty="0">
                          <a:latin typeface="Calibri"/>
                          <a:cs typeface="Calibri"/>
                        </a:rPr>
                        <a:t> </a:t>
                      </a:r>
                      <a:r>
                        <a:rPr sz="1100" dirty="0">
                          <a:latin typeface="Calibri"/>
                          <a:cs typeface="Calibri"/>
                        </a:rPr>
                        <a:t>D</a:t>
                      </a:r>
                      <a:r>
                        <a:rPr sz="1100" spc="-5" dirty="0">
                          <a:latin typeface="Calibri"/>
                          <a:cs typeface="Calibri"/>
                        </a:rPr>
                        <a:t>NT</a:t>
                      </a:r>
                      <a:r>
                        <a:rPr sz="1100" dirty="0">
                          <a:latin typeface="Calibri"/>
                          <a:cs typeface="Calibri"/>
                        </a:rPr>
                        <a:t>. </a:t>
                      </a:r>
                      <a:r>
                        <a:rPr sz="1100" spc="-5" dirty="0">
                          <a:latin typeface="Calibri"/>
                          <a:cs typeface="Calibri"/>
                        </a:rPr>
                        <a:t>D</a:t>
                      </a:r>
                      <a:r>
                        <a:rPr sz="1100" dirty="0">
                          <a:latin typeface="Calibri"/>
                          <a:cs typeface="Calibri"/>
                        </a:rPr>
                        <a:t>et</a:t>
                      </a:r>
                      <a:r>
                        <a:rPr sz="1100" spc="-10" dirty="0">
                          <a:latin typeface="Calibri"/>
                          <a:cs typeface="Calibri"/>
                        </a:rPr>
                        <a:t> </a:t>
                      </a:r>
                      <a:r>
                        <a:rPr sz="1100" dirty="0">
                          <a:latin typeface="Calibri"/>
                          <a:cs typeface="Calibri"/>
                        </a:rPr>
                        <a:t>vi </a:t>
                      </a:r>
                      <a:r>
                        <a:rPr sz="1100" spc="-15" dirty="0">
                          <a:latin typeface="Calibri"/>
                          <a:cs typeface="Calibri"/>
                        </a:rPr>
                        <a:t>f</a:t>
                      </a:r>
                      <a:r>
                        <a:rPr sz="1100" dirty="0">
                          <a:latin typeface="Calibri"/>
                          <a:cs typeface="Calibri"/>
                        </a:rPr>
                        <a:t>ørst</a:t>
                      </a:r>
                      <a:r>
                        <a:rPr sz="1100" spc="-10" dirty="0">
                          <a:latin typeface="Calibri"/>
                          <a:cs typeface="Calibri"/>
                        </a:rPr>
                        <a:t> </a:t>
                      </a:r>
                      <a:r>
                        <a:rPr sz="1100" spc="5" dirty="0">
                          <a:latin typeface="Calibri"/>
                          <a:cs typeface="Calibri"/>
                        </a:rPr>
                        <a:t>o</a:t>
                      </a:r>
                      <a:r>
                        <a:rPr sz="1100" dirty="0">
                          <a:latin typeface="Calibri"/>
                          <a:cs typeface="Calibri"/>
                        </a:rPr>
                        <a:t>g</a:t>
                      </a:r>
                      <a:r>
                        <a:rPr sz="1100" spc="-5" dirty="0">
                          <a:latin typeface="Calibri"/>
                          <a:cs typeface="Calibri"/>
                        </a:rPr>
                        <a:t> f</a:t>
                      </a:r>
                      <a:r>
                        <a:rPr sz="1100" spc="-15" dirty="0">
                          <a:latin typeface="Calibri"/>
                          <a:cs typeface="Calibri"/>
                        </a:rPr>
                        <a:t>r</a:t>
                      </a:r>
                      <a:r>
                        <a:rPr sz="1100" spc="-10" dirty="0">
                          <a:latin typeface="Calibri"/>
                          <a:cs typeface="Calibri"/>
                        </a:rPr>
                        <a:t>e</a:t>
                      </a:r>
                      <a:r>
                        <a:rPr sz="1100" dirty="0">
                          <a:latin typeface="Calibri"/>
                          <a:cs typeface="Calibri"/>
                        </a:rPr>
                        <a:t>m</a:t>
                      </a:r>
                      <a:r>
                        <a:rPr sz="1100" spc="-5" dirty="0">
                          <a:latin typeface="Calibri"/>
                          <a:cs typeface="Calibri"/>
                        </a:rPr>
                        <a:t>s</a:t>
                      </a:r>
                      <a:r>
                        <a:rPr sz="1100" dirty="0">
                          <a:latin typeface="Calibri"/>
                          <a:cs typeface="Calibri"/>
                        </a:rPr>
                        <a:t>t</a:t>
                      </a:r>
                      <a:r>
                        <a:rPr sz="1100" spc="-10" dirty="0">
                          <a:latin typeface="Calibri"/>
                          <a:cs typeface="Calibri"/>
                        </a:rPr>
                        <a:t> </a:t>
                      </a:r>
                      <a:r>
                        <a:rPr sz="1100" dirty="0">
                          <a:latin typeface="Calibri"/>
                          <a:cs typeface="Calibri"/>
                        </a:rPr>
                        <a:t>er</a:t>
                      </a:r>
                      <a:r>
                        <a:rPr sz="1100" spc="-10" dirty="0">
                          <a:latin typeface="Calibri"/>
                          <a:cs typeface="Calibri"/>
                        </a:rPr>
                        <a:t> </a:t>
                      </a:r>
                      <a:r>
                        <a:rPr sz="1100" spc="5" dirty="0">
                          <a:latin typeface="Calibri"/>
                          <a:cs typeface="Calibri"/>
                        </a:rPr>
                        <a:t>o</a:t>
                      </a:r>
                      <a:r>
                        <a:rPr sz="1100" spc="-5" dirty="0">
                          <a:latin typeface="Calibri"/>
                          <a:cs typeface="Calibri"/>
                        </a:rPr>
                        <a:t>pp</a:t>
                      </a:r>
                      <a:r>
                        <a:rPr sz="1100" dirty="0">
                          <a:latin typeface="Calibri"/>
                          <a:cs typeface="Calibri"/>
                        </a:rPr>
                        <a:t>tatt</a:t>
                      </a:r>
                      <a:r>
                        <a:rPr sz="1100" spc="-10" dirty="0">
                          <a:latin typeface="Calibri"/>
                          <a:cs typeface="Calibri"/>
                        </a:rPr>
                        <a:t> </a:t>
                      </a:r>
                      <a:r>
                        <a:rPr sz="1100" dirty="0">
                          <a:latin typeface="Calibri"/>
                          <a:cs typeface="Calibri"/>
                        </a:rPr>
                        <a:t>av</a:t>
                      </a:r>
                      <a:r>
                        <a:rPr sz="1100" spc="-5" dirty="0">
                          <a:latin typeface="Calibri"/>
                          <a:cs typeface="Calibri"/>
                        </a:rPr>
                        <a:t> n</a:t>
                      </a:r>
                      <a:r>
                        <a:rPr sz="1100" dirty="0">
                          <a:latin typeface="Calibri"/>
                          <a:cs typeface="Calibri"/>
                        </a:rPr>
                        <a:t>å er</a:t>
                      </a:r>
                      <a:r>
                        <a:rPr sz="1100" spc="-10" dirty="0">
                          <a:latin typeface="Calibri"/>
                          <a:cs typeface="Calibri"/>
                        </a:rPr>
                        <a:t> </a:t>
                      </a:r>
                      <a:r>
                        <a:rPr sz="1100" dirty="0">
                          <a:latin typeface="Calibri"/>
                          <a:cs typeface="Calibri"/>
                        </a:rPr>
                        <a:t>å </a:t>
                      </a:r>
                      <a:r>
                        <a:rPr sz="1100" spc="-5" dirty="0">
                          <a:latin typeface="Calibri"/>
                          <a:cs typeface="Calibri"/>
                        </a:rPr>
                        <a:t>fi</a:t>
                      </a:r>
                      <a:r>
                        <a:rPr sz="1100" spc="-10" dirty="0">
                          <a:latin typeface="Calibri"/>
                          <a:cs typeface="Calibri"/>
                        </a:rPr>
                        <a:t>n</a:t>
                      </a:r>
                      <a:r>
                        <a:rPr sz="1100" spc="-5" dirty="0">
                          <a:latin typeface="Calibri"/>
                          <a:cs typeface="Calibri"/>
                        </a:rPr>
                        <a:t>n</a:t>
                      </a:r>
                      <a:r>
                        <a:rPr sz="1100" dirty="0">
                          <a:latin typeface="Calibri"/>
                          <a:cs typeface="Calibri"/>
                        </a:rPr>
                        <a:t>e </a:t>
                      </a:r>
                      <a:r>
                        <a:rPr sz="1100" spc="-5" dirty="0">
                          <a:latin typeface="Calibri"/>
                          <a:cs typeface="Calibri"/>
                        </a:rPr>
                        <a:t>d</a:t>
                      </a:r>
                      <a:r>
                        <a:rPr sz="1100" dirty="0">
                          <a:latin typeface="Calibri"/>
                          <a:cs typeface="Calibri"/>
                        </a:rPr>
                        <a:t>en </a:t>
                      </a:r>
                      <a:r>
                        <a:rPr sz="1100" spc="-5" dirty="0">
                          <a:latin typeface="Calibri"/>
                          <a:cs typeface="Calibri"/>
                        </a:rPr>
                        <a:t>sa</a:t>
                      </a:r>
                      <a:r>
                        <a:rPr sz="1100" spc="5" dirty="0">
                          <a:latin typeface="Calibri"/>
                          <a:cs typeface="Calibri"/>
                        </a:rPr>
                        <a:t>v</a:t>
                      </a:r>
                      <a:r>
                        <a:rPr sz="1100" spc="-20" dirty="0">
                          <a:latin typeface="Calibri"/>
                          <a:cs typeface="Calibri"/>
                        </a:rPr>
                        <a:t>n</a:t>
                      </a:r>
                      <a:r>
                        <a:rPr sz="1100" dirty="0">
                          <a:latin typeface="Calibri"/>
                          <a:cs typeface="Calibri"/>
                        </a:rPr>
                        <a:t>ede,</a:t>
                      </a:r>
                      <a:r>
                        <a:rPr sz="1100" spc="-10" dirty="0">
                          <a:latin typeface="Calibri"/>
                          <a:cs typeface="Calibri"/>
                        </a:rPr>
                        <a:t> </a:t>
                      </a:r>
                      <a:r>
                        <a:rPr sz="1100" spc="5" dirty="0">
                          <a:latin typeface="Calibri"/>
                          <a:cs typeface="Calibri"/>
                        </a:rPr>
                        <a:t>o</a:t>
                      </a:r>
                      <a:r>
                        <a:rPr sz="1100" dirty="0">
                          <a:latin typeface="Calibri"/>
                          <a:cs typeface="Calibri"/>
                        </a:rPr>
                        <a:t>g</a:t>
                      </a:r>
                      <a:r>
                        <a:rPr sz="1100" spc="-5" dirty="0">
                          <a:latin typeface="Calibri"/>
                          <a:cs typeface="Calibri"/>
                        </a:rPr>
                        <a:t> </a:t>
                      </a:r>
                      <a:r>
                        <a:rPr sz="1100" dirty="0">
                          <a:latin typeface="Calibri"/>
                          <a:cs typeface="Calibri"/>
                        </a:rPr>
                        <a:t>ta</a:t>
                      </a:r>
                      <a:r>
                        <a:rPr sz="1100" spc="-15" dirty="0">
                          <a:latin typeface="Calibri"/>
                          <a:cs typeface="Calibri"/>
                        </a:rPr>
                        <a:t> </a:t>
                      </a:r>
                      <a:r>
                        <a:rPr sz="1100" spc="5" dirty="0">
                          <a:latin typeface="Calibri"/>
                          <a:cs typeface="Calibri"/>
                        </a:rPr>
                        <a:t>v</a:t>
                      </a:r>
                      <a:r>
                        <a:rPr sz="1100" spc="-15" dirty="0">
                          <a:latin typeface="Calibri"/>
                          <a:cs typeface="Calibri"/>
                        </a:rPr>
                        <a:t>a</a:t>
                      </a:r>
                      <a:r>
                        <a:rPr sz="1100" dirty="0">
                          <a:latin typeface="Calibri"/>
                          <a:cs typeface="Calibri"/>
                        </a:rPr>
                        <a:t>re </a:t>
                      </a:r>
                      <a:r>
                        <a:rPr sz="1100" spc="-5" dirty="0">
                          <a:latin typeface="Calibri"/>
                          <a:cs typeface="Calibri"/>
                        </a:rPr>
                        <a:t>p</a:t>
                      </a:r>
                      <a:r>
                        <a:rPr sz="1100" dirty="0">
                          <a:latin typeface="Calibri"/>
                          <a:cs typeface="Calibri"/>
                        </a:rPr>
                        <a:t>å </a:t>
                      </a:r>
                      <a:r>
                        <a:rPr sz="1100" spc="-5" dirty="0">
                          <a:latin typeface="Calibri"/>
                          <a:cs typeface="Calibri"/>
                        </a:rPr>
                        <a:t>pår</a:t>
                      </a:r>
                      <a:r>
                        <a:rPr sz="1100" dirty="0">
                          <a:latin typeface="Calibri"/>
                          <a:cs typeface="Calibri"/>
                        </a:rPr>
                        <a:t>ø</a:t>
                      </a:r>
                      <a:r>
                        <a:rPr sz="1100" spc="-15" dirty="0">
                          <a:latin typeface="Calibri"/>
                          <a:cs typeface="Calibri"/>
                        </a:rPr>
                        <a:t>r</a:t>
                      </a:r>
                      <a:r>
                        <a:rPr sz="1100" dirty="0">
                          <a:latin typeface="Calibri"/>
                          <a:cs typeface="Calibri"/>
                        </a:rPr>
                        <a:t>en</a:t>
                      </a:r>
                      <a:r>
                        <a:rPr sz="1100" spc="-10" dirty="0">
                          <a:latin typeface="Calibri"/>
                          <a:cs typeface="Calibri"/>
                        </a:rPr>
                        <a:t>d</a:t>
                      </a:r>
                      <a:r>
                        <a:rPr sz="1100" dirty="0">
                          <a:latin typeface="Calibri"/>
                          <a:cs typeface="Calibri"/>
                        </a:rPr>
                        <a:t>e</a:t>
                      </a:r>
                      <a:r>
                        <a:rPr sz="1100" spc="-10" dirty="0">
                          <a:latin typeface="Calibri"/>
                          <a:cs typeface="Calibri"/>
                        </a:rPr>
                        <a:t> </a:t>
                      </a:r>
                      <a:r>
                        <a:rPr sz="1100" spc="5" dirty="0">
                          <a:latin typeface="Calibri"/>
                          <a:cs typeface="Calibri"/>
                        </a:rPr>
                        <a:t>o</a:t>
                      </a:r>
                      <a:r>
                        <a:rPr sz="1100" dirty="0">
                          <a:latin typeface="Calibri"/>
                          <a:cs typeface="Calibri"/>
                        </a:rPr>
                        <a:t>g øvri</a:t>
                      </a:r>
                      <a:r>
                        <a:rPr sz="1100" spc="-10" dirty="0">
                          <a:latin typeface="Calibri"/>
                          <a:cs typeface="Calibri"/>
                        </a:rPr>
                        <a:t>g</a:t>
                      </a:r>
                      <a:r>
                        <a:rPr sz="1100" dirty="0">
                          <a:latin typeface="Calibri"/>
                          <a:cs typeface="Calibri"/>
                        </a:rPr>
                        <a:t>e</a:t>
                      </a:r>
                      <a:r>
                        <a:rPr sz="1100" spc="-10" dirty="0">
                          <a:latin typeface="Calibri"/>
                          <a:cs typeface="Calibri"/>
                        </a:rPr>
                        <a:t> </a:t>
                      </a:r>
                      <a:r>
                        <a:rPr sz="1100" dirty="0">
                          <a:latin typeface="Calibri"/>
                          <a:cs typeface="Calibri"/>
                        </a:rPr>
                        <a:t>t</a:t>
                      </a:r>
                      <a:r>
                        <a:rPr sz="1100" spc="-5" dirty="0">
                          <a:latin typeface="Calibri"/>
                          <a:cs typeface="Calibri"/>
                        </a:rPr>
                        <a:t>u</a:t>
                      </a:r>
                      <a:r>
                        <a:rPr sz="1100" dirty="0">
                          <a:latin typeface="Calibri"/>
                          <a:cs typeface="Calibri"/>
                        </a:rPr>
                        <a:t>r</a:t>
                      </a:r>
                      <a:r>
                        <a:rPr sz="1100" spc="-5" dirty="0">
                          <a:latin typeface="Calibri"/>
                          <a:cs typeface="Calibri"/>
                        </a:rPr>
                        <a:t>d</a:t>
                      </a:r>
                      <a:r>
                        <a:rPr sz="1100" dirty="0">
                          <a:latin typeface="Calibri"/>
                          <a:cs typeface="Calibri"/>
                        </a:rPr>
                        <a:t>elt</a:t>
                      </a:r>
                      <a:r>
                        <a:rPr sz="1100" spc="-15" dirty="0">
                          <a:latin typeface="Calibri"/>
                          <a:cs typeface="Calibri"/>
                        </a:rPr>
                        <a:t>a</a:t>
                      </a:r>
                      <a:r>
                        <a:rPr sz="1100" dirty="0">
                          <a:latin typeface="Calibri"/>
                          <a:cs typeface="Calibri"/>
                        </a:rPr>
                        <a:t>kere</a:t>
                      </a:r>
                      <a:r>
                        <a:rPr sz="1100" spc="-10" dirty="0">
                          <a:latin typeface="Calibri"/>
                          <a:cs typeface="Calibri"/>
                        </a:rPr>
                        <a:t> </a:t>
                      </a:r>
                      <a:r>
                        <a:rPr sz="1100" spc="-5" dirty="0">
                          <a:latin typeface="Calibri"/>
                          <a:cs typeface="Calibri"/>
                        </a:rPr>
                        <a:t>s</a:t>
                      </a:r>
                      <a:r>
                        <a:rPr sz="1100" spc="-10" dirty="0">
                          <a:latin typeface="Calibri"/>
                          <a:cs typeface="Calibri"/>
                        </a:rPr>
                        <a:t>a</a:t>
                      </a:r>
                      <a:r>
                        <a:rPr sz="1100" dirty="0">
                          <a:latin typeface="Calibri"/>
                          <a:cs typeface="Calibri"/>
                        </a:rPr>
                        <a:t>mt </a:t>
                      </a:r>
                      <a:r>
                        <a:rPr sz="1100" spc="-5" dirty="0">
                          <a:latin typeface="Calibri"/>
                          <a:cs typeface="Calibri"/>
                        </a:rPr>
                        <a:t>f</a:t>
                      </a:r>
                      <a:r>
                        <a:rPr sz="1100" dirty="0">
                          <a:latin typeface="Calibri"/>
                          <a:cs typeface="Calibri"/>
                        </a:rPr>
                        <a:t>å</a:t>
                      </a:r>
                      <a:r>
                        <a:rPr sz="1100" spc="-15" dirty="0">
                          <a:latin typeface="Calibri"/>
                          <a:cs typeface="Calibri"/>
                        </a:rPr>
                        <a:t> </a:t>
                      </a:r>
                      <a:r>
                        <a:rPr sz="1100" dirty="0">
                          <a:latin typeface="Calibri"/>
                          <a:cs typeface="Calibri"/>
                        </a:rPr>
                        <a:t>en</a:t>
                      </a:r>
                      <a:r>
                        <a:rPr sz="1100" spc="-5" dirty="0">
                          <a:latin typeface="Calibri"/>
                          <a:cs typeface="Calibri"/>
                        </a:rPr>
                        <a:t> o</a:t>
                      </a:r>
                      <a:r>
                        <a:rPr sz="1100" dirty="0">
                          <a:latin typeface="Calibri"/>
                          <a:cs typeface="Calibri"/>
                        </a:rPr>
                        <a:t>ve</a:t>
                      </a:r>
                      <a:r>
                        <a:rPr sz="1100" spc="-15" dirty="0">
                          <a:latin typeface="Calibri"/>
                          <a:cs typeface="Calibri"/>
                        </a:rPr>
                        <a:t>r</a:t>
                      </a:r>
                      <a:r>
                        <a:rPr sz="1100" spc="-5" dirty="0">
                          <a:latin typeface="Calibri"/>
                          <a:cs typeface="Calibri"/>
                        </a:rPr>
                        <a:t>sik</a:t>
                      </a:r>
                      <a:r>
                        <a:rPr sz="1100" dirty="0">
                          <a:latin typeface="Calibri"/>
                          <a:cs typeface="Calibri"/>
                        </a:rPr>
                        <a:t>t</a:t>
                      </a:r>
                      <a:r>
                        <a:rPr sz="1100" spc="-10" dirty="0">
                          <a:latin typeface="Calibri"/>
                          <a:cs typeface="Calibri"/>
                        </a:rPr>
                        <a:t> o</a:t>
                      </a:r>
                      <a:r>
                        <a:rPr sz="1100" dirty="0">
                          <a:latin typeface="Calibri"/>
                          <a:cs typeface="Calibri"/>
                        </a:rPr>
                        <a:t>ver situ</a:t>
                      </a:r>
                      <a:r>
                        <a:rPr sz="1100" spc="-5" dirty="0">
                          <a:latin typeface="Calibri"/>
                          <a:cs typeface="Calibri"/>
                        </a:rPr>
                        <a:t>a</a:t>
                      </a:r>
                      <a:r>
                        <a:rPr sz="1100" dirty="0">
                          <a:latin typeface="Calibri"/>
                          <a:cs typeface="Calibri"/>
                        </a:rPr>
                        <a:t>sj</a:t>
                      </a:r>
                      <a:r>
                        <a:rPr sz="1100" spc="5" dirty="0">
                          <a:latin typeface="Calibri"/>
                          <a:cs typeface="Calibri"/>
                        </a:rPr>
                        <a:t>o</a:t>
                      </a:r>
                      <a:r>
                        <a:rPr sz="1100" spc="-5" dirty="0">
                          <a:latin typeface="Calibri"/>
                          <a:cs typeface="Calibri"/>
                        </a:rPr>
                        <a:t>n</a:t>
                      </a:r>
                      <a:r>
                        <a:rPr sz="1100" dirty="0">
                          <a:latin typeface="Calibri"/>
                          <a:cs typeface="Calibri"/>
                        </a:rPr>
                        <a:t>en</a:t>
                      </a:r>
                      <a:r>
                        <a:rPr sz="1100" spc="-5" dirty="0">
                          <a:latin typeface="Calibri"/>
                          <a:cs typeface="Calibri"/>
                        </a:rPr>
                        <a:t>.</a:t>
                      </a:r>
                      <a:r>
                        <a:rPr sz="1100" dirty="0">
                          <a:latin typeface="Calibri"/>
                          <a:cs typeface="Calibri"/>
                        </a:rPr>
                        <a:t>.</a:t>
                      </a:r>
                      <a:r>
                        <a:rPr sz="1100" spc="-5" dirty="0">
                          <a:latin typeface="Calibri"/>
                          <a:cs typeface="Calibri"/>
                        </a:rPr>
                        <a:t>.</a:t>
                      </a:r>
                      <a:r>
                        <a:rPr sz="1100" dirty="0">
                          <a:latin typeface="Calibri"/>
                          <a:cs typeface="Calibri"/>
                        </a:rPr>
                        <a:t>”</a:t>
                      </a:r>
                      <a:endParaRPr sz="1100">
                        <a:latin typeface="Calibri"/>
                        <a:cs typeface="Calibri"/>
                      </a:endParaRPr>
                    </a:p>
                    <a:p>
                      <a:pPr>
                        <a:lnSpc>
                          <a:spcPct val="100000"/>
                        </a:lnSpc>
                        <a:spcBef>
                          <a:spcPts val="50"/>
                        </a:spcBef>
                      </a:pPr>
                      <a:endParaRPr sz="1050">
                        <a:latin typeface="Times New Roman"/>
                        <a:cs typeface="Times New Roman"/>
                      </a:endParaRPr>
                    </a:p>
                    <a:p>
                      <a:pPr marL="55880" marR="164465">
                        <a:lnSpc>
                          <a:spcPct val="102000"/>
                        </a:lnSpc>
                      </a:pPr>
                      <a:r>
                        <a:rPr sz="1100" spc="5" dirty="0">
                          <a:latin typeface="Calibri"/>
                          <a:cs typeface="Calibri"/>
                        </a:rPr>
                        <a:t>“</a:t>
                      </a:r>
                      <a:r>
                        <a:rPr sz="1100" dirty="0">
                          <a:latin typeface="Calibri"/>
                          <a:cs typeface="Calibri"/>
                        </a:rPr>
                        <a:t>Vi</a:t>
                      </a:r>
                      <a:r>
                        <a:rPr sz="1100" spc="-5" dirty="0">
                          <a:latin typeface="Calibri"/>
                          <a:cs typeface="Calibri"/>
                        </a:rPr>
                        <a:t> </a:t>
                      </a:r>
                      <a:r>
                        <a:rPr sz="1100" spc="5" dirty="0">
                          <a:latin typeface="Calibri"/>
                          <a:cs typeface="Calibri"/>
                        </a:rPr>
                        <a:t>v</a:t>
                      </a:r>
                      <a:r>
                        <a:rPr sz="1100" dirty="0">
                          <a:latin typeface="Calibri"/>
                          <a:cs typeface="Calibri"/>
                        </a:rPr>
                        <a:t>il</a:t>
                      </a:r>
                      <a:r>
                        <a:rPr sz="1100" spc="-15" dirty="0">
                          <a:latin typeface="Calibri"/>
                          <a:cs typeface="Calibri"/>
                        </a:rPr>
                        <a:t> </a:t>
                      </a:r>
                      <a:r>
                        <a:rPr sz="1100" spc="-10" dirty="0">
                          <a:latin typeface="Calibri"/>
                          <a:cs typeface="Calibri"/>
                        </a:rPr>
                        <a:t>k</a:t>
                      </a:r>
                      <a:r>
                        <a:rPr sz="1100" spc="5" dirty="0">
                          <a:latin typeface="Calibri"/>
                          <a:cs typeface="Calibri"/>
                        </a:rPr>
                        <a:t>o</a:t>
                      </a:r>
                      <a:r>
                        <a:rPr sz="1100" spc="-10" dirty="0">
                          <a:latin typeface="Calibri"/>
                          <a:cs typeface="Calibri"/>
                        </a:rPr>
                        <a:t>mm</a:t>
                      </a:r>
                      <a:r>
                        <a:rPr sz="1100" dirty="0">
                          <a:latin typeface="Calibri"/>
                          <a:cs typeface="Calibri"/>
                        </a:rPr>
                        <a:t>e til</a:t>
                      </a:r>
                      <a:r>
                        <a:rPr sz="1100" spc="-10" dirty="0">
                          <a:latin typeface="Calibri"/>
                          <a:cs typeface="Calibri"/>
                        </a:rPr>
                        <a:t>b</a:t>
                      </a:r>
                      <a:r>
                        <a:rPr sz="1100" dirty="0">
                          <a:latin typeface="Calibri"/>
                          <a:cs typeface="Calibri"/>
                        </a:rPr>
                        <a:t>a</a:t>
                      </a:r>
                      <a:r>
                        <a:rPr sz="1100" spc="-15" dirty="0">
                          <a:latin typeface="Calibri"/>
                          <a:cs typeface="Calibri"/>
                        </a:rPr>
                        <a:t>k</a:t>
                      </a:r>
                      <a:r>
                        <a:rPr sz="1100" dirty="0">
                          <a:latin typeface="Calibri"/>
                          <a:cs typeface="Calibri"/>
                        </a:rPr>
                        <a:t>e</a:t>
                      </a:r>
                      <a:r>
                        <a:rPr sz="1100" spc="-10" dirty="0">
                          <a:latin typeface="Calibri"/>
                          <a:cs typeface="Calibri"/>
                        </a:rPr>
                        <a:t> </a:t>
                      </a:r>
                      <a:r>
                        <a:rPr sz="1100" dirty="0">
                          <a:latin typeface="Calibri"/>
                          <a:cs typeface="Calibri"/>
                        </a:rPr>
                        <a:t>med</a:t>
                      </a:r>
                      <a:r>
                        <a:rPr sz="1100" spc="-15" dirty="0">
                          <a:latin typeface="Calibri"/>
                          <a:cs typeface="Calibri"/>
                        </a:rPr>
                        <a:t> </a:t>
                      </a:r>
                      <a:r>
                        <a:rPr sz="1100" dirty="0">
                          <a:latin typeface="Calibri"/>
                          <a:cs typeface="Calibri"/>
                        </a:rPr>
                        <a:t>mer i</a:t>
                      </a:r>
                      <a:r>
                        <a:rPr sz="1100" spc="-10" dirty="0">
                          <a:latin typeface="Calibri"/>
                          <a:cs typeface="Calibri"/>
                        </a:rPr>
                        <a:t>n</a:t>
                      </a:r>
                      <a:r>
                        <a:rPr sz="1100" spc="-15" dirty="0">
                          <a:latin typeface="Calibri"/>
                          <a:cs typeface="Calibri"/>
                        </a:rPr>
                        <a:t>f</a:t>
                      </a:r>
                      <a:r>
                        <a:rPr sz="1100" spc="5" dirty="0">
                          <a:latin typeface="Calibri"/>
                          <a:cs typeface="Calibri"/>
                        </a:rPr>
                        <a:t>o</a:t>
                      </a:r>
                      <a:r>
                        <a:rPr sz="1100" spc="-15" dirty="0">
                          <a:latin typeface="Calibri"/>
                          <a:cs typeface="Calibri"/>
                        </a:rPr>
                        <a:t>r</a:t>
                      </a:r>
                      <a:r>
                        <a:rPr sz="1100" dirty="0">
                          <a:latin typeface="Calibri"/>
                          <a:cs typeface="Calibri"/>
                        </a:rPr>
                        <a:t>mas</a:t>
                      </a:r>
                      <a:r>
                        <a:rPr sz="1100" spc="-15" dirty="0">
                          <a:latin typeface="Calibri"/>
                          <a:cs typeface="Calibri"/>
                        </a:rPr>
                        <a:t>j</a:t>
                      </a:r>
                      <a:r>
                        <a:rPr sz="1100" spc="5" dirty="0">
                          <a:latin typeface="Calibri"/>
                          <a:cs typeface="Calibri"/>
                        </a:rPr>
                        <a:t>o</a:t>
                      </a:r>
                      <a:r>
                        <a:rPr sz="1100" dirty="0">
                          <a:latin typeface="Calibri"/>
                          <a:cs typeface="Calibri"/>
                        </a:rPr>
                        <a:t>n</a:t>
                      </a:r>
                      <a:r>
                        <a:rPr sz="1100" spc="-5" dirty="0">
                          <a:latin typeface="Calibri"/>
                          <a:cs typeface="Calibri"/>
                        </a:rPr>
                        <a:t> </a:t>
                      </a:r>
                      <a:r>
                        <a:rPr sz="1100" dirty="0">
                          <a:latin typeface="Calibri"/>
                          <a:cs typeface="Calibri"/>
                        </a:rPr>
                        <a:t>når</a:t>
                      </a:r>
                      <a:r>
                        <a:rPr sz="1100" spc="-15" dirty="0">
                          <a:latin typeface="Calibri"/>
                          <a:cs typeface="Calibri"/>
                        </a:rPr>
                        <a:t> </a:t>
                      </a:r>
                      <a:r>
                        <a:rPr sz="1100" dirty="0">
                          <a:latin typeface="Calibri"/>
                          <a:cs typeface="Calibri"/>
                        </a:rPr>
                        <a:t>vi vet</a:t>
                      </a:r>
                      <a:r>
                        <a:rPr sz="1100" spc="-10" dirty="0">
                          <a:latin typeface="Calibri"/>
                          <a:cs typeface="Calibri"/>
                        </a:rPr>
                        <a:t> </a:t>
                      </a:r>
                      <a:r>
                        <a:rPr sz="1100" spc="-5" dirty="0">
                          <a:latin typeface="Calibri"/>
                          <a:cs typeface="Calibri"/>
                        </a:rPr>
                        <a:t>m</a:t>
                      </a:r>
                      <a:r>
                        <a:rPr sz="1100" dirty="0">
                          <a:latin typeface="Calibri"/>
                          <a:cs typeface="Calibri"/>
                        </a:rPr>
                        <a:t>er.</a:t>
                      </a:r>
                      <a:r>
                        <a:rPr sz="1100" spc="-5" dirty="0">
                          <a:latin typeface="Calibri"/>
                          <a:cs typeface="Calibri"/>
                        </a:rPr>
                        <a:t>.</a:t>
                      </a:r>
                      <a:r>
                        <a:rPr sz="1100" dirty="0">
                          <a:latin typeface="Calibri"/>
                          <a:cs typeface="Calibri"/>
                        </a:rPr>
                        <a:t>.”</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294005" indent="-228600">
                        <a:lnSpc>
                          <a:spcPct val="100000"/>
                        </a:lnSpc>
                        <a:buFont typeface="Calibri"/>
                        <a:buChar char="●"/>
                        <a:tabLst>
                          <a:tab pos="294640" algn="l"/>
                        </a:tabLst>
                      </a:pPr>
                      <a:r>
                        <a:rPr sz="1100" spc="-5" dirty="0">
                          <a:latin typeface="Calibri"/>
                          <a:cs typeface="Calibri"/>
                        </a:rPr>
                        <a:t>H</a:t>
                      </a:r>
                      <a:r>
                        <a:rPr sz="1100" dirty="0">
                          <a:latin typeface="Calibri"/>
                          <a:cs typeface="Calibri"/>
                        </a:rPr>
                        <a:t>va </a:t>
                      </a:r>
                      <a:r>
                        <a:rPr sz="1100" spc="-5" dirty="0">
                          <a:latin typeface="Calibri"/>
                          <a:cs typeface="Calibri"/>
                        </a:rPr>
                        <a:t>ha</a:t>
                      </a:r>
                      <a:r>
                        <a:rPr sz="1100" dirty="0">
                          <a:latin typeface="Calibri"/>
                          <a:cs typeface="Calibri"/>
                        </a:rPr>
                        <a:t>r</a:t>
                      </a:r>
                      <a:r>
                        <a:rPr sz="1100" spc="-5" dirty="0">
                          <a:latin typeface="Calibri"/>
                          <a:cs typeface="Calibri"/>
                        </a:rPr>
                        <a:t> </a:t>
                      </a:r>
                      <a:r>
                        <a:rPr sz="1100" spc="-10" dirty="0">
                          <a:latin typeface="Calibri"/>
                          <a:cs typeface="Calibri"/>
                        </a:rPr>
                        <a:t>s</a:t>
                      </a:r>
                      <a:r>
                        <a:rPr sz="1100" dirty="0">
                          <a:latin typeface="Calibri"/>
                          <a:cs typeface="Calibri"/>
                        </a:rPr>
                        <a:t>kje</a:t>
                      </a:r>
                      <a:r>
                        <a:rPr sz="1100" spc="-5" dirty="0">
                          <a:latin typeface="Calibri"/>
                          <a:cs typeface="Calibri"/>
                        </a:rPr>
                        <a:t>dd</a:t>
                      </a:r>
                      <a:r>
                        <a:rPr sz="1100" dirty="0">
                          <a:latin typeface="Calibri"/>
                          <a:cs typeface="Calibri"/>
                        </a:rPr>
                        <a:t>?</a:t>
                      </a:r>
                    </a:p>
                    <a:p>
                      <a:pPr>
                        <a:lnSpc>
                          <a:spcPct val="100000"/>
                        </a:lnSpc>
                        <a:spcBef>
                          <a:spcPts val="10"/>
                        </a:spcBef>
                        <a:buFont typeface="Calibri"/>
                        <a:buChar char="●"/>
                      </a:pPr>
                      <a:endParaRPr sz="1100" dirty="0">
                        <a:latin typeface="Times New Roman"/>
                        <a:cs typeface="Times New Roman"/>
                      </a:endParaRPr>
                    </a:p>
                    <a:p>
                      <a:pPr marL="294005" marR="414655" indent="-228600">
                        <a:lnSpc>
                          <a:spcPct val="101800"/>
                        </a:lnSpc>
                        <a:buFont typeface="Calibri"/>
                        <a:buChar char="●"/>
                        <a:tabLst>
                          <a:tab pos="294640" algn="l"/>
                        </a:tabLst>
                      </a:pPr>
                      <a:r>
                        <a:rPr sz="1100" dirty="0">
                          <a:latin typeface="Calibri"/>
                          <a:cs typeface="Calibri"/>
                        </a:rPr>
                        <a:t>L</a:t>
                      </a:r>
                      <a:r>
                        <a:rPr sz="1100" spc="5" dirty="0">
                          <a:latin typeface="Calibri"/>
                          <a:cs typeface="Calibri"/>
                        </a:rPr>
                        <a:t>o</a:t>
                      </a:r>
                      <a:r>
                        <a:rPr sz="1100" spc="-5" dirty="0">
                          <a:latin typeface="Calibri"/>
                          <a:cs typeface="Calibri"/>
                        </a:rPr>
                        <a:t>g</a:t>
                      </a:r>
                      <a:r>
                        <a:rPr sz="1100" dirty="0">
                          <a:latin typeface="Calibri"/>
                          <a:cs typeface="Calibri"/>
                        </a:rPr>
                        <a:t>g</a:t>
                      </a:r>
                      <a:r>
                        <a:rPr sz="1100" spc="-15" dirty="0">
                          <a:latin typeface="Calibri"/>
                          <a:cs typeface="Calibri"/>
                        </a:rPr>
                        <a:t> </a:t>
                      </a:r>
                      <a:r>
                        <a:rPr sz="1100" dirty="0">
                          <a:latin typeface="Calibri"/>
                          <a:cs typeface="Calibri"/>
                        </a:rPr>
                        <a:t>/ </a:t>
                      </a:r>
                      <a:r>
                        <a:rPr sz="1100" spc="-5" dirty="0">
                          <a:latin typeface="Calibri"/>
                          <a:cs typeface="Calibri"/>
                        </a:rPr>
                        <a:t>sta</a:t>
                      </a:r>
                      <a:r>
                        <a:rPr sz="1100" dirty="0">
                          <a:latin typeface="Calibri"/>
                          <a:cs typeface="Calibri"/>
                        </a:rPr>
                        <a:t>t</a:t>
                      </a:r>
                      <a:r>
                        <a:rPr sz="1100" spc="-5" dirty="0">
                          <a:latin typeface="Calibri"/>
                          <a:cs typeface="Calibri"/>
                        </a:rPr>
                        <a:t>usra</a:t>
                      </a:r>
                      <a:r>
                        <a:rPr sz="1100" spc="-10" dirty="0">
                          <a:latin typeface="Calibri"/>
                          <a:cs typeface="Calibri"/>
                        </a:rPr>
                        <a:t>p</a:t>
                      </a:r>
                      <a:r>
                        <a:rPr sz="1100" spc="-5" dirty="0">
                          <a:latin typeface="Calibri"/>
                          <a:cs typeface="Calibri"/>
                        </a:rPr>
                        <a:t>p</a:t>
                      </a:r>
                      <a:r>
                        <a:rPr sz="1100" spc="5" dirty="0">
                          <a:latin typeface="Calibri"/>
                          <a:cs typeface="Calibri"/>
                        </a:rPr>
                        <a:t>o</a:t>
                      </a:r>
                      <a:r>
                        <a:rPr sz="1100" spc="-15" dirty="0">
                          <a:latin typeface="Calibri"/>
                          <a:cs typeface="Calibri"/>
                        </a:rPr>
                        <a:t>r</a:t>
                      </a:r>
                      <a:r>
                        <a:rPr sz="1100" dirty="0">
                          <a:latin typeface="Calibri"/>
                          <a:cs typeface="Calibri"/>
                        </a:rPr>
                        <a:t>t</a:t>
                      </a:r>
                    </a:p>
                    <a:p>
                      <a:pPr>
                        <a:lnSpc>
                          <a:spcPct val="100000"/>
                        </a:lnSpc>
                        <a:spcBef>
                          <a:spcPts val="52"/>
                        </a:spcBef>
                        <a:buFont typeface="Calibri"/>
                        <a:buChar char="●"/>
                      </a:pPr>
                      <a:endParaRPr sz="1050" dirty="0">
                        <a:latin typeface="Times New Roman"/>
                        <a:cs typeface="Times New Roman"/>
                      </a:endParaRPr>
                    </a:p>
                    <a:p>
                      <a:pPr marL="294005" marR="233045" indent="-228600">
                        <a:lnSpc>
                          <a:spcPct val="101800"/>
                        </a:lnSpc>
                        <a:buFont typeface="Calibri"/>
                        <a:buChar char="●"/>
                        <a:tabLst>
                          <a:tab pos="294640" algn="l"/>
                        </a:tabLst>
                      </a:pPr>
                      <a:r>
                        <a:rPr sz="1100" dirty="0">
                          <a:latin typeface="Calibri"/>
                          <a:cs typeface="Calibri"/>
                        </a:rPr>
                        <a:t>Risikoa</a:t>
                      </a:r>
                      <a:r>
                        <a:rPr sz="1100" spc="-5" dirty="0">
                          <a:latin typeface="Calibri"/>
                          <a:cs typeface="Calibri"/>
                        </a:rPr>
                        <a:t>n</a:t>
                      </a:r>
                      <a:r>
                        <a:rPr sz="1100" dirty="0">
                          <a:latin typeface="Calibri"/>
                          <a:cs typeface="Calibri"/>
                        </a:rPr>
                        <a:t>a</a:t>
                      </a:r>
                      <a:r>
                        <a:rPr sz="1100" spc="-15" dirty="0">
                          <a:latin typeface="Calibri"/>
                          <a:cs typeface="Calibri"/>
                        </a:rPr>
                        <a:t>l</a:t>
                      </a:r>
                      <a:r>
                        <a:rPr sz="1100" dirty="0">
                          <a:latin typeface="Calibri"/>
                          <a:cs typeface="Calibri"/>
                        </a:rPr>
                        <a:t>y</a:t>
                      </a:r>
                      <a:r>
                        <a:rPr sz="1100" spc="-5" dirty="0">
                          <a:latin typeface="Calibri"/>
                          <a:cs typeface="Calibri"/>
                        </a:rPr>
                        <a:t>s</a:t>
                      </a:r>
                      <a:r>
                        <a:rPr sz="1100" dirty="0">
                          <a:latin typeface="Calibri"/>
                          <a:cs typeface="Calibri"/>
                        </a:rPr>
                        <a:t>e</a:t>
                      </a:r>
                      <a:r>
                        <a:rPr sz="1100" spc="-10" dirty="0">
                          <a:latin typeface="Calibri"/>
                          <a:cs typeface="Calibri"/>
                        </a:rPr>
                        <a:t> </a:t>
                      </a:r>
                      <a:r>
                        <a:rPr sz="1100" spc="-5" dirty="0">
                          <a:latin typeface="Calibri"/>
                          <a:cs typeface="Calibri"/>
                        </a:rPr>
                        <a:t>f</a:t>
                      </a:r>
                      <a:r>
                        <a:rPr sz="1100" spc="5" dirty="0">
                          <a:latin typeface="Calibri"/>
                          <a:cs typeface="Calibri"/>
                        </a:rPr>
                        <a:t>o</a:t>
                      </a:r>
                      <a:r>
                        <a:rPr sz="1100" dirty="0">
                          <a:latin typeface="Calibri"/>
                          <a:cs typeface="Calibri"/>
                        </a:rPr>
                        <a:t>r ar</a:t>
                      </a:r>
                      <a:r>
                        <a:rPr sz="1100" spc="-5" dirty="0">
                          <a:latin typeface="Calibri"/>
                          <a:cs typeface="Calibri"/>
                        </a:rPr>
                        <a:t>r</a:t>
                      </a:r>
                      <a:r>
                        <a:rPr sz="1100" dirty="0">
                          <a:latin typeface="Calibri"/>
                          <a:cs typeface="Calibri"/>
                        </a:rPr>
                        <a:t>a</a:t>
                      </a:r>
                      <a:r>
                        <a:rPr sz="1100" spc="-5" dirty="0">
                          <a:latin typeface="Calibri"/>
                          <a:cs typeface="Calibri"/>
                        </a:rPr>
                        <a:t>ng</a:t>
                      </a:r>
                      <a:r>
                        <a:rPr sz="1100" dirty="0">
                          <a:latin typeface="Calibri"/>
                          <a:cs typeface="Calibri"/>
                        </a:rPr>
                        <a:t>e</a:t>
                      </a:r>
                      <a:r>
                        <a:rPr sz="1100" spc="5" dirty="0">
                          <a:latin typeface="Calibri"/>
                          <a:cs typeface="Calibri"/>
                        </a:rPr>
                        <a:t>m</a:t>
                      </a:r>
                      <a:r>
                        <a:rPr sz="1100" dirty="0">
                          <a:latin typeface="Calibri"/>
                          <a:cs typeface="Calibri"/>
                        </a:rPr>
                        <a:t>e</a:t>
                      </a:r>
                      <a:r>
                        <a:rPr sz="1100" spc="-15" dirty="0">
                          <a:latin typeface="Calibri"/>
                          <a:cs typeface="Calibri"/>
                        </a:rPr>
                        <a:t>n</a:t>
                      </a:r>
                      <a:r>
                        <a:rPr sz="1100" dirty="0">
                          <a:latin typeface="Calibri"/>
                          <a:cs typeface="Calibri"/>
                        </a:rPr>
                        <a:t>t</a:t>
                      </a:r>
                    </a:p>
                    <a:p>
                      <a:pPr>
                        <a:lnSpc>
                          <a:spcPct val="100000"/>
                        </a:lnSpc>
                        <a:spcBef>
                          <a:spcPts val="52"/>
                        </a:spcBef>
                        <a:buFont typeface="Calibri"/>
                        <a:buChar char="●"/>
                      </a:pPr>
                      <a:endParaRPr sz="1050" dirty="0">
                        <a:latin typeface="Times New Roman"/>
                        <a:cs typeface="Times New Roman"/>
                      </a:endParaRPr>
                    </a:p>
                    <a:p>
                      <a:pPr marL="294005" marR="132715" indent="-228600">
                        <a:lnSpc>
                          <a:spcPct val="101800"/>
                        </a:lnSpc>
                        <a:buFont typeface="Calibri"/>
                        <a:buChar char="●"/>
                        <a:tabLst>
                          <a:tab pos="294640" algn="l"/>
                        </a:tabLst>
                      </a:pPr>
                      <a:r>
                        <a:rPr sz="1100" dirty="0">
                          <a:latin typeface="Calibri"/>
                          <a:cs typeface="Calibri"/>
                        </a:rPr>
                        <a:t>D</a:t>
                      </a:r>
                      <a:r>
                        <a:rPr sz="1100" spc="-5" dirty="0">
                          <a:latin typeface="Calibri"/>
                          <a:cs typeface="Calibri"/>
                        </a:rPr>
                        <a:t>NT</a:t>
                      </a:r>
                      <a:r>
                        <a:rPr sz="1100" dirty="0">
                          <a:latin typeface="Calibri"/>
                          <a:cs typeface="Calibri"/>
                        </a:rPr>
                        <a:t>s</a:t>
                      </a:r>
                      <a:r>
                        <a:rPr sz="1100" spc="-10" dirty="0">
                          <a:latin typeface="Calibri"/>
                          <a:cs typeface="Calibri"/>
                        </a:rPr>
                        <a:t> </a:t>
                      </a:r>
                      <a:r>
                        <a:rPr sz="1100" spc="5" dirty="0">
                          <a:latin typeface="Calibri"/>
                          <a:cs typeface="Calibri"/>
                        </a:rPr>
                        <a:t>o</a:t>
                      </a:r>
                      <a:r>
                        <a:rPr sz="1100" dirty="0">
                          <a:latin typeface="Calibri"/>
                          <a:cs typeface="Calibri"/>
                        </a:rPr>
                        <a:t>g 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ing</a:t>
                      </a:r>
                      <a:r>
                        <a:rPr sz="1100" dirty="0">
                          <a:latin typeface="Calibri"/>
                          <a:cs typeface="Calibri"/>
                        </a:rPr>
                        <a:t>s </a:t>
                      </a:r>
                      <a:r>
                        <a:rPr sz="1100" spc="-5" dirty="0">
                          <a:latin typeface="Calibri"/>
                          <a:cs typeface="Calibri"/>
                        </a:rPr>
                        <a:t>b</a:t>
                      </a:r>
                      <a:r>
                        <a:rPr sz="1100" dirty="0">
                          <a:latin typeface="Calibri"/>
                          <a:cs typeface="Calibri"/>
                        </a:rPr>
                        <a:t>eredskaps</a:t>
                      </a:r>
                      <a:r>
                        <a:rPr sz="1100" spc="-15" dirty="0">
                          <a:latin typeface="Calibri"/>
                          <a:cs typeface="Calibri"/>
                        </a:rPr>
                        <a:t>p</a:t>
                      </a:r>
                      <a:r>
                        <a:rPr sz="1100" dirty="0">
                          <a:latin typeface="Calibri"/>
                          <a:cs typeface="Calibri"/>
                        </a:rPr>
                        <a:t>lan</a:t>
                      </a:r>
                    </a:p>
                    <a:p>
                      <a:pPr>
                        <a:lnSpc>
                          <a:spcPct val="100000"/>
                        </a:lnSpc>
                        <a:spcBef>
                          <a:spcPts val="21"/>
                        </a:spcBef>
                        <a:buFont typeface="Calibri"/>
                        <a:buChar char="●"/>
                      </a:pPr>
                      <a:endParaRPr sz="1100" dirty="0">
                        <a:latin typeface="Times New Roman"/>
                        <a:cs typeface="Times New Roman"/>
                      </a:endParaRPr>
                    </a:p>
                    <a:p>
                      <a:pPr marL="294005" indent="-228600">
                        <a:lnSpc>
                          <a:spcPct val="100000"/>
                        </a:lnSpc>
                        <a:buFont typeface="Calibri"/>
                        <a:buChar char="●"/>
                        <a:tabLst>
                          <a:tab pos="294640" algn="l"/>
                        </a:tabLst>
                      </a:pPr>
                      <a:r>
                        <a:rPr sz="1100" dirty="0">
                          <a:latin typeface="Calibri"/>
                          <a:cs typeface="Calibri"/>
                        </a:rPr>
                        <a:t>A</a:t>
                      </a:r>
                      <a:r>
                        <a:rPr sz="1100" spc="-10" dirty="0">
                          <a:latin typeface="Calibri"/>
                          <a:cs typeface="Calibri"/>
                        </a:rPr>
                        <a:t>n</a:t>
                      </a:r>
                      <a:r>
                        <a:rPr sz="1100" spc="-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ig</a:t>
                      </a:r>
                    </a:p>
                    <a:p>
                      <a:pPr marL="294005" marR="113664" algn="just">
                        <a:lnSpc>
                          <a:spcPct val="101800"/>
                        </a:lnSpc>
                      </a:pPr>
                      <a:r>
                        <a:rPr sz="1100" dirty="0">
                          <a:latin typeface="Calibri"/>
                          <a:cs typeface="Calibri"/>
                        </a:rPr>
                        <a:t>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ing</a:t>
                      </a:r>
                      <a:r>
                        <a:rPr sz="1100" dirty="0">
                          <a:latin typeface="Calibri"/>
                          <a:cs typeface="Calibri"/>
                        </a:rPr>
                        <a:t>s i</a:t>
                      </a:r>
                      <a:r>
                        <a:rPr sz="1100" spc="-10" dirty="0">
                          <a:latin typeface="Calibri"/>
                          <a:cs typeface="Calibri"/>
                        </a:rPr>
                        <a:t>n</a:t>
                      </a:r>
                      <a:r>
                        <a:rPr sz="1100" dirty="0">
                          <a:latin typeface="Calibri"/>
                          <a:cs typeface="Calibri"/>
                        </a:rPr>
                        <a:t>ter</a:t>
                      </a:r>
                      <a:r>
                        <a:rPr sz="1100" spc="-5" dirty="0">
                          <a:latin typeface="Calibri"/>
                          <a:cs typeface="Calibri"/>
                        </a:rPr>
                        <a:t>n</a:t>
                      </a:r>
                      <a:r>
                        <a:rPr sz="1100" dirty="0">
                          <a:latin typeface="Calibri"/>
                          <a:cs typeface="Calibri"/>
                        </a:rPr>
                        <a:t>e r</a:t>
                      </a:r>
                      <a:r>
                        <a:rPr sz="1100" spc="-5" dirty="0">
                          <a:latin typeface="Calibri"/>
                          <a:cs typeface="Calibri"/>
                        </a:rPr>
                        <a:t>u</a:t>
                      </a:r>
                      <a:r>
                        <a:rPr sz="1100" dirty="0">
                          <a:latin typeface="Calibri"/>
                          <a:cs typeface="Calibri"/>
                        </a:rPr>
                        <a:t>ti</a:t>
                      </a:r>
                      <a:r>
                        <a:rPr sz="1100" spc="-5" dirty="0">
                          <a:latin typeface="Calibri"/>
                          <a:cs typeface="Calibri"/>
                        </a:rPr>
                        <a:t>n</a:t>
                      </a:r>
                      <a:r>
                        <a:rPr sz="1100" dirty="0">
                          <a:latin typeface="Calibri"/>
                          <a:cs typeface="Calibri"/>
                        </a:rPr>
                        <a:t>er</a:t>
                      </a:r>
                      <a:r>
                        <a:rPr sz="1100" spc="-10" dirty="0">
                          <a:latin typeface="Calibri"/>
                          <a:cs typeface="Calibri"/>
                        </a:rPr>
                        <a:t> </a:t>
                      </a:r>
                      <a:r>
                        <a:rPr sz="1100" spc="-5" dirty="0">
                          <a:latin typeface="Calibri"/>
                          <a:cs typeface="Calibri"/>
                        </a:rPr>
                        <a:t>v</a:t>
                      </a:r>
                      <a:r>
                        <a:rPr sz="1100" dirty="0">
                          <a:latin typeface="Calibri"/>
                          <a:cs typeface="Calibri"/>
                        </a:rPr>
                        <a:t>ed akti</a:t>
                      </a:r>
                      <a:r>
                        <a:rPr sz="1100" spc="5" dirty="0">
                          <a:latin typeface="Calibri"/>
                          <a:cs typeface="Calibri"/>
                        </a:rPr>
                        <a:t>v</a:t>
                      </a:r>
                      <a:r>
                        <a:rPr sz="1100" spc="-15" dirty="0">
                          <a:latin typeface="Calibri"/>
                          <a:cs typeface="Calibri"/>
                        </a:rPr>
                        <a:t>i</a:t>
                      </a:r>
                      <a:r>
                        <a:rPr sz="1100" dirty="0">
                          <a:latin typeface="Calibri"/>
                          <a:cs typeface="Calibri"/>
                        </a:rPr>
                        <a:t>te</a:t>
                      </a:r>
                      <a:r>
                        <a:rPr sz="1100" spc="-10" dirty="0">
                          <a:latin typeface="Calibri"/>
                          <a:cs typeface="Calibri"/>
                        </a:rPr>
                        <a:t>t</a:t>
                      </a:r>
                      <a:r>
                        <a:rPr sz="1100" dirty="0">
                          <a:latin typeface="Calibri"/>
                          <a:cs typeface="Calibri"/>
                        </a:rPr>
                        <a:t>er</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7883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855906" y="393450"/>
            <a:ext cx="7432188" cy="803302"/>
            <a:chOff x="1797056" y="393449"/>
            <a:chExt cx="9909584" cy="803302"/>
          </a:xfrm>
        </p:grpSpPr>
        <p:sp>
          <p:nvSpPr>
            <p:cNvPr id="5" name="object 2"/>
            <p:cNvSpPr txBox="1"/>
            <p:nvPr/>
          </p:nvSpPr>
          <p:spPr>
            <a:xfrm>
              <a:off x="2143337" y="393449"/>
              <a:ext cx="7262320" cy="276999"/>
            </a:xfrm>
            <a:prstGeom prst="rect">
              <a:avLst/>
            </a:prstGeom>
          </p:spPr>
          <p:txBody>
            <a:bodyPr vert="horz" wrap="square" lIns="0" tIns="0" rIns="0" bIns="0" rtlCol="0">
              <a:spAutoFit/>
            </a:bodyPr>
            <a:lstStyle/>
            <a:p>
              <a:pPr marL="12700"/>
              <a:r>
                <a:rPr b="1" spc="-10" dirty="0">
                  <a:latin typeface="Calibri"/>
                  <a:cs typeface="Calibri"/>
                </a:rPr>
                <a:t>Tiltakskor</a:t>
              </a:r>
              <a:r>
                <a:rPr b="1" spc="-5" dirty="0">
                  <a:latin typeface="Calibri"/>
                  <a:cs typeface="Calibri"/>
                </a:rPr>
                <a:t>t</a:t>
              </a:r>
              <a:r>
                <a:rPr b="1" spc="5" dirty="0">
                  <a:latin typeface="Calibri"/>
                  <a:cs typeface="Calibri"/>
                </a:rPr>
                <a:t> </a:t>
              </a:r>
              <a:r>
                <a:rPr b="1" spc="-5" dirty="0">
                  <a:latin typeface="Calibri"/>
                  <a:cs typeface="Calibri"/>
                </a:rPr>
                <a:t>aktivite</a:t>
              </a:r>
              <a:r>
                <a:rPr b="1" dirty="0">
                  <a:latin typeface="Calibri"/>
                  <a:cs typeface="Calibri"/>
                </a:rPr>
                <a:t>ter</a:t>
              </a:r>
              <a:r>
                <a:rPr b="1" spc="5" dirty="0">
                  <a:latin typeface="Calibri"/>
                  <a:cs typeface="Calibri"/>
                </a:rPr>
                <a:t> </a:t>
              </a:r>
              <a:r>
                <a:rPr b="1" dirty="0">
                  <a:latin typeface="Calibri"/>
                  <a:cs typeface="Calibri"/>
                </a:rPr>
                <a:t>-</a:t>
              </a:r>
              <a:r>
                <a:rPr b="1" spc="-10" dirty="0">
                  <a:latin typeface="Calibri"/>
                  <a:cs typeface="Calibri"/>
                </a:rPr>
                <a:t> </a:t>
              </a:r>
              <a:r>
                <a:rPr b="1" spc="-5" dirty="0">
                  <a:latin typeface="Calibri"/>
                  <a:cs typeface="Calibri"/>
                </a:rPr>
                <a:t>dødsf</a:t>
              </a:r>
              <a:r>
                <a:rPr b="1" spc="-10" dirty="0">
                  <a:latin typeface="Calibri"/>
                  <a:cs typeface="Calibri"/>
                </a:rPr>
                <a:t>a</a:t>
              </a:r>
              <a:r>
                <a:rPr b="1" spc="-5" dirty="0">
                  <a:latin typeface="Calibri"/>
                  <a:cs typeface="Calibri"/>
                </a:rPr>
                <a:t>ll</a:t>
              </a:r>
              <a:r>
                <a:rPr b="1" spc="5" dirty="0">
                  <a:latin typeface="Calibri"/>
                  <a:cs typeface="Calibri"/>
                </a:rPr>
                <a:t> </a:t>
              </a:r>
              <a:r>
                <a:rPr b="1" spc="-5" dirty="0">
                  <a:latin typeface="Calibri"/>
                  <a:cs typeface="Calibri"/>
                </a:rPr>
                <a:t>/ syk</a:t>
              </a:r>
              <a:r>
                <a:rPr b="1" dirty="0">
                  <a:latin typeface="Calibri"/>
                  <a:cs typeface="Calibri"/>
                </a:rPr>
                <a:t>dom </a:t>
              </a:r>
              <a:r>
                <a:rPr b="1" spc="-5" dirty="0">
                  <a:latin typeface="Calibri"/>
                  <a:cs typeface="Calibri"/>
                </a:rPr>
                <a:t>/ </a:t>
              </a:r>
              <a:r>
                <a:rPr b="1" dirty="0">
                  <a:latin typeface="Calibri"/>
                  <a:cs typeface="Calibri"/>
                </a:rPr>
                <a:t>pe</a:t>
              </a:r>
              <a:r>
                <a:rPr b="1" spc="-5" dirty="0">
                  <a:latin typeface="Calibri"/>
                  <a:cs typeface="Calibri"/>
                </a:rPr>
                <a:t>r</a:t>
              </a:r>
              <a:r>
                <a:rPr b="1" spc="-15" dirty="0">
                  <a:latin typeface="Calibri"/>
                  <a:cs typeface="Calibri"/>
                </a:rPr>
                <a:t>s</a:t>
              </a:r>
              <a:r>
                <a:rPr b="1" spc="-5" dirty="0">
                  <a:latin typeface="Calibri"/>
                  <a:cs typeface="Calibri"/>
                </a:rPr>
                <a:t>o</a:t>
              </a:r>
              <a:r>
                <a:rPr b="1" dirty="0">
                  <a:latin typeface="Calibri"/>
                  <a:cs typeface="Calibri"/>
                </a:rPr>
                <a:t>n</a:t>
              </a:r>
              <a:r>
                <a:rPr b="1" spc="-5" dirty="0">
                  <a:latin typeface="Calibri"/>
                  <a:cs typeface="Calibri"/>
                </a:rPr>
                <a:t>ska</a:t>
              </a:r>
              <a:r>
                <a:rPr b="1" spc="-10" dirty="0">
                  <a:latin typeface="Calibri"/>
                  <a:cs typeface="Calibri"/>
                </a:rPr>
                <a:t>d</a:t>
              </a:r>
              <a:r>
                <a:rPr b="1" dirty="0">
                  <a:latin typeface="Calibri"/>
                  <a:cs typeface="Calibri"/>
                </a:rPr>
                <a:t>e</a:t>
              </a:r>
              <a:endParaRPr dirty="0">
                <a:latin typeface="Calibri"/>
                <a:cs typeface="Calibri"/>
              </a:endParaRPr>
            </a:p>
          </p:txBody>
        </p:sp>
        <p:sp>
          <p:nvSpPr>
            <p:cNvPr id="6" name="object 3"/>
            <p:cNvSpPr txBox="1"/>
            <p:nvPr/>
          </p:nvSpPr>
          <p:spPr>
            <a:xfrm>
              <a:off x="1797056" y="692695"/>
              <a:ext cx="5772151" cy="369332"/>
            </a:xfrm>
            <a:prstGeom prst="rect">
              <a:avLst/>
            </a:prstGeom>
          </p:spPr>
          <p:txBody>
            <a:bodyPr vert="horz" wrap="square" lIns="0" tIns="0" rIns="0" bIns="0" rtlCol="0">
              <a:spAutoFit/>
            </a:bodyPr>
            <a:lstStyle/>
            <a:p>
              <a:pPr marL="12700"/>
              <a:r>
                <a:rPr sz="1200" b="1" spc="-5" dirty="0">
                  <a:latin typeface="Calibri"/>
                  <a:cs typeface="Calibri"/>
                </a:rPr>
                <a:t>Eks:</a:t>
              </a:r>
              <a:r>
                <a:rPr sz="1200" b="1" spc="5" dirty="0">
                  <a:latin typeface="Calibri"/>
                  <a:cs typeface="Calibri"/>
                </a:rPr>
                <a:t> </a:t>
              </a:r>
              <a:r>
                <a:rPr sz="1200" b="1" spc="-5" dirty="0">
                  <a:latin typeface="Calibri"/>
                  <a:cs typeface="Calibri"/>
                </a:rPr>
                <a:t>P</a:t>
              </a:r>
              <a:r>
                <a:rPr sz="1200" b="1" spc="-10" dirty="0">
                  <a:latin typeface="Calibri"/>
                  <a:cs typeface="Calibri"/>
                </a:rPr>
                <a:t>e</a:t>
              </a:r>
              <a:r>
                <a:rPr sz="1200" b="1" dirty="0">
                  <a:latin typeface="Calibri"/>
                  <a:cs typeface="Calibri"/>
                </a:rPr>
                <a:t>r</a:t>
              </a:r>
              <a:r>
                <a:rPr sz="1200" b="1" spc="-5" dirty="0">
                  <a:latin typeface="Calibri"/>
                  <a:cs typeface="Calibri"/>
                </a:rPr>
                <a:t>s</a:t>
              </a:r>
              <a:r>
                <a:rPr sz="1200" b="1" spc="-15" dirty="0">
                  <a:latin typeface="Calibri"/>
                  <a:cs typeface="Calibri"/>
                </a:rPr>
                <a:t>o</a:t>
              </a:r>
              <a:r>
                <a:rPr sz="1200" b="1" spc="-5" dirty="0">
                  <a:latin typeface="Calibri"/>
                  <a:cs typeface="Calibri"/>
                </a:rPr>
                <a:t>n</a:t>
              </a:r>
              <a:r>
                <a:rPr sz="1200" b="1" spc="5" dirty="0">
                  <a:latin typeface="Calibri"/>
                  <a:cs typeface="Calibri"/>
                </a:rPr>
                <a:t> </a:t>
              </a:r>
              <a:r>
                <a:rPr sz="1200" b="1" dirty="0">
                  <a:latin typeface="Calibri"/>
                  <a:cs typeface="Calibri"/>
                </a:rPr>
                <a:t>f</a:t>
              </a:r>
              <a:r>
                <a:rPr sz="1200" b="1" spc="-10" dirty="0">
                  <a:latin typeface="Calibri"/>
                  <a:cs typeface="Calibri"/>
                </a:rPr>
                <a:t>a</a:t>
              </a:r>
              <a:r>
                <a:rPr sz="1200" b="1" spc="-15" dirty="0">
                  <a:latin typeface="Calibri"/>
                  <a:cs typeface="Calibri"/>
                </a:rPr>
                <a:t>l</a:t>
              </a:r>
              <a:r>
                <a:rPr sz="1200" b="1" spc="-5" dirty="0">
                  <a:latin typeface="Calibri"/>
                  <a:cs typeface="Calibri"/>
                </a:rPr>
                <a:t>le</a:t>
              </a:r>
              <a:r>
                <a:rPr sz="1200" b="1" dirty="0">
                  <a:latin typeface="Calibri"/>
                  <a:cs typeface="Calibri"/>
                </a:rPr>
                <a:t>r</a:t>
              </a:r>
              <a:r>
                <a:rPr sz="1200" b="1" spc="-5" dirty="0">
                  <a:latin typeface="Calibri"/>
                  <a:cs typeface="Calibri"/>
                </a:rPr>
                <a:t> u</a:t>
              </a:r>
              <a:r>
                <a:rPr sz="1200" b="1" dirty="0">
                  <a:latin typeface="Calibri"/>
                  <a:cs typeface="Calibri"/>
                </a:rPr>
                <a:t>t</a:t>
              </a:r>
              <a:r>
                <a:rPr sz="1200" b="1" spc="-5" dirty="0">
                  <a:latin typeface="Calibri"/>
                  <a:cs typeface="Calibri"/>
                </a:rPr>
                <a:t>f</a:t>
              </a:r>
              <a:r>
                <a:rPr sz="1200" b="1" dirty="0">
                  <a:latin typeface="Calibri"/>
                  <a:cs typeface="Calibri"/>
                </a:rPr>
                <a:t>or</a:t>
              </a:r>
              <a:r>
                <a:rPr sz="1200" b="1" spc="-5" dirty="0">
                  <a:latin typeface="Calibri"/>
                  <a:cs typeface="Calibri"/>
                </a:rPr>
                <a:t> en</a:t>
              </a:r>
              <a:r>
                <a:rPr sz="1200" b="1" spc="5" dirty="0">
                  <a:latin typeface="Calibri"/>
                  <a:cs typeface="Calibri"/>
                </a:rPr>
                <a:t> </a:t>
              </a:r>
              <a:r>
                <a:rPr sz="1200" b="1" dirty="0">
                  <a:latin typeface="Calibri"/>
                  <a:cs typeface="Calibri"/>
                </a:rPr>
                <a:t>sk</a:t>
              </a:r>
              <a:r>
                <a:rPr sz="1200" b="1" spc="5" dirty="0">
                  <a:latin typeface="Calibri"/>
                  <a:cs typeface="Calibri"/>
                </a:rPr>
                <a:t>r</a:t>
              </a:r>
              <a:r>
                <a:rPr sz="1200" b="1" spc="-5" dirty="0">
                  <a:latin typeface="Calibri"/>
                  <a:cs typeface="Calibri"/>
                </a:rPr>
                <a:t>e</a:t>
              </a:r>
              <a:r>
                <a:rPr sz="1200" b="1" spc="-15" dirty="0">
                  <a:latin typeface="Calibri"/>
                  <a:cs typeface="Calibri"/>
                </a:rPr>
                <a:t>n</a:t>
              </a:r>
              <a:r>
                <a:rPr sz="1200" b="1" spc="-5" dirty="0">
                  <a:latin typeface="Calibri"/>
                  <a:cs typeface="Calibri"/>
                </a:rPr>
                <a:t>t,</a:t>
              </a:r>
              <a:r>
                <a:rPr sz="1200" b="1" spc="5" dirty="0">
                  <a:latin typeface="Calibri"/>
                  <a:cs typeface="Calibri"/>
                </a:rPr>
                <a:t> </a:t>
              </a:r>
              <a:r>
                <a:rPr sz="1200" b="1" spc="-5" dirty="0">
                  <a:latin typeface="Calibri"/>
                  <a:cs typeface="Calibri"/>
                </a:rPr>
                <a:t>s</a:t>
              </a:r>
              <a:r>
                <a:rPr sz="1200" b="1" spc="-10" dirty="0">
                  <a:latin typeface="Calibri"/>
                  <a:cs typeface="Calibri"/>
                </a:rPr>
                <a:t>y</a:t>
              </a:r>
              <a:r>
                <a:rPr sz="1200" b="1" spc="-5" dirty="0">
                  <a:latin typeface="Calibri"/>
                  <a:cs typeface="Calibri"/>
                </a:rPr>
                <a:t>k</a:t>
              </a:r>
              <a:r>
                <a:rPr sz="1200" b="1" spc="-15" dirty="0">
                  <a:latin typeface="Calibri"/>
                  <a:cs typeface="Calibri"/>
                </a:rPr>
                <a:t>d</a:t>
              </a:r>
              <a:r>
                <a:rPr sz="1200" b="1" dirty="0">
                  <a:latin typeface="Calibri"/>
                  <a:cs typeface="Calibri"/>
                </a:rPr>
                <a:t>om,</a:t>
              </a:r>
              <a:r>
                <a:rPr sz="1200" b="1" spc="25" dirty="0">
                  <a:latin typeface="Calibri"/>
                  <a:cs typeface="Calibri"/>
                </a:rPr>
                <a:t> </a:t>
              </a:r>
              <a:r>
                <a:rPr sz="1200" b="1" dirty="0">
                  <a:latin typeface="Calibri"/>
                  <a:cs typeface="Calibri"/>
                </a:rPr>
                <a:t>omk</a:t>
              </a:r>
              <a:r>
                <a:rPr sz="1200" b="1" spc="-15" dirty="0">
                  <a:latin typeface="Calibri"/>
                  <a:cs typeface="Calibri"/>
                </a:rPr>
                <a:t>o</a:t>
              </a:r>
              <a:r>
                <a:rPr sz="1200" b="1" spc="-5" dirty="0">
                  <a:latin typeface="Calibri"/>
                  <a:cs typeface="Calibri"/>
                </a:rPr>
                <a:t>mme</a:t>
              </a:r>
              <a:r>
                <a:rPr sz="1200" b="1" dirty="0">
                  <a:latin typeface="Calibri"/>
                  <a:cs typeface="Calibri"/>
                </a:rPr>
                <a:t>r</a:t>
              </a:r>
              <a:r>
                <a:rPr sz="1200" b="1" spc="5" dirty="0">
                  <a:latin typeface="Calibri"/>
                  <a:cs typeface="Calibri"/>
                </a:rPr>
                <a:t> </a:t>
              </a:r>
              <a:r>
                <a:rPr sz="1200" b="1" spc="-5" dirty="0">
                  <a:latin typeface="Calibri"/>
                  <a:cs typeface="Calibri"/>
                </a:rPr>
                <a:t>so</a:t>
              </a:r>
              <a:r>
                <a:rPr sz="1200" b="1" dirty="0">
                  <a:latin typeface="Calibri"/>
                  <a:cs typeface="Calibri"/>
                </a:rPr>
                <a:t>m</a:t>
              </a:r>
              <a:r>
                <a:rPr sz="1200" b="1" spc="-5" dirty="0">
                  <a:latin typeface="Calibri"/>
                  <a:cs typeface="Calibri"/>
                </a:rPr>
                <a:t> </a:t>
              </a:r>
              <a:r>
                <a:rPr sz="1200" b="1" dirty="0">
                  <a:latin typeface="Calibri"/>
                  <a:cs typeface="Calibri"/>
                </a:rPr>
                <a:t>f</a:t>
              </a:r>
              <a:r>
                <a:rPr sz="1200" b="1" spc="-5" dirty="0">
                  <a:latin typeface="Calibri"/>
                  <a:cs typeface="Calibri"/>
                </a:rPr>
                <a:t>ølg</a:t>
              </a:r>
              <a:r>
                <a:rPr sz="1200" b="1" dirty="0">
                  <a:latin typeface="Calibri"/>
                  <a:cs typeface="Calibri"/>
                </a:rPr>
                <a:t>e</a:t>
              </a:r>
              <a:r>
                <a:rPr sz="1200" b="1" spc="-5" dirty="0">
                  <a:latin typeface="Calibri"/>
                  <a:cs typeface="Calibri"/>
                </a:rPr>
                <a:t> </a:t>
              </a:r>
              <a:r>
                <a:rPr sz="1200" b="1" spc="-10" dirty="0">
                  <a:latin typeface="Calibri"/>
                  <a:cs typeface="Calibri"/>
                </a:rPr>
                <a:t>a</a:t>
              </a:r>
              <a:r>
                <a:rPr sz="1200" b="1" dirty="0">
                  <a:latin typeface="Calibri"/>
                  <a:cs typeface="Calibri"/>
                </a:rPr>
                <a:t>v</a:t>
              </a:r>
              <a:r>
                <a:rPr sz="1200" b="1" spc="-5" dirty="0">
                  <a:latin typeface="Calibri"/>
                  <a:cs typeface="Calibri"/>
                </a:rPr>
                <a:t> ul</a:t>
              </a:r>
              <a:r>
                <a:rPr sz="1200" b="1" spc="-10" dirty="0">
                  <a:latin typeface="Calibri"/>
                  <a:cs typeface="Calibri"/>
                </a:rPr>
                <a:t>y</a:t>
              </a:r>
              <a:r>
                <a:rPr sz="1200" b="1" dirty="0">
                  <a:latin typeface="Calibri"/>
                  <a:cs typeface="Calibri"/>
                </a:rPr>
                <a:t>kk</a:t>
              </a:r>
              <a:r>
                <a:rPr sz="1200" b="1" spc="-5" dirty="0">
                  <a:latin typeface="Calibri"/>
                  <a:cs typeface="Calibri"/>
                </a:rPr>
                <a:t>e,</a:t>
              </a:r>
              <a:r>
                <a:rPr sz="1200" b="1" spc="5" dirty="0">
                  <a:latin typeface="Calibri"/>
                  <a:cs typeface="Calibri"/>
                </a:rPr>
                <a:t> </a:t>
              </a:r>
              <a:r>
                <a:rPr sz="1200" b="1" spc="-5" dirty="0">
                  <a:latin typeface="Calibri"/>
                  <a:cs typeface="Calibri"/>
                </a:rPr>
                <a:t>dugn</a:t>
              </a:r>
              <a:r>
                <a:rPr sz="1200" b="1" spc="-10" dirty="0">
                  <a:latin typeface="Calibri"/>
                  <a:cs typeface="Calibri"/>
                </a:rPr>
                <a:t>a</a:t>
              </a:r>
              <a:r>
                <a:rPr sz="1200" b="1" spc="-5" dirty="0">
                  <a:latin typeface="Calibri"/>
                  <a:cs typeface="Calibri"/>
                </a:rPr>
                <a:t>ds</a:t>
              </a:r>
              <a:r>
                <a:rPr sz="1200" b="1" spc="-10" dirty="0">
                  <a:latin typeface="Calibri"/>
                  <a:cs typeface="Calibri"/>
                </a:rPr>
                <a:t>a</a:t>
              </a:r>
              <a:r>
                <a:rPr sz="1200" b="1" dirty="0">
                  <a:latin typeface="Calibri"/>
                  <a:cs typeface="Calibri"/>
                </a:rPr>
                <a:t>r</a:t>
              </a:r>
              <a:r>
                <a:rPr sz="1200" b="1" spc="-5" dirty="0">
                  <a:latin typeface="Calibri"/>
                  <a:cs typeface="Calibri"/>
                </a:rPr>
                <a:t>be</a:t>
              </a:r>
              <a:r>
                <a:rPr sz="1200" b="1" spc="-15" dirty="0">
                  <a:latin typeface="Calibri"/>
                  <a:cs typeface="Calibri"/>
                </a:rPr>
                <a:t>i</a:t>
              </a:r>
              <a:r>
                <a:rPr sz="1200" b="1" spc="-5" dirty="0">
                  <a:latin typeface="Calibri"/>
                  <a:cs typeface="Calibri"/>
                </a:rPr>
                <a:t>d</a:t>
              </a:r>
              <a:endParaRPr sz="1200" dirty="0">
                <a:latin typeface="Calibri"/>
                <a:cs typeface="Calibri"/>
              </a:endParaRPr>
            </a:p>
          </p:txBody>
        </p:sp>
        <p:sp>
          <p:nvSpPr>
            <p:cNvPr id="7" name="object 4"/>
            <p:cNvSpPr txBox="1"/>
            <p:nvPr/>
          </p:nvSpPr>
          <p:spPr>
            <a:xfrm>
              <a:off x="8581805" y="642753"/>
              <a:ext cx="3124835" cy="553998"/>
            </a:xfrm>
            <a:prstGeom prst="rect">
              <a:avLst/>
            </a:prstGeom>
          </p:spPr>
          <p:txBody>
            <a:bodyPr vert="horz" wrap="square" lIns="0" tIns="0" rIns="0" bIns="0" rtlCol="0">
              <a:spAutoFit/>
            </a:bodyPr>
            <a:lstStyle/>
            <a:p>
              <a:pPr marL="12700"/>
              <a:r>
                <a:rPr sz="1200" b="1" dirty="0">
                  <a:solidFill>
                    <a:srgbClr val="FF0000"/>
                  </a:solidFill>
                  <a:latin typeface="Calibri"/>
                  <a:cs typeface="Calibri"/>
                </a:rPr>
                <a:t>T</a:t>
              </a:r>
              <a:r>
                <a:rPr sz="1200" b="1" spc="-5" dirty="0">
                  <a:solidFill>
                    <a:srgbClr val="FF0000"/>
                  </a:solidFill>
                  <a:latin typeface="Calibri"/>
                  <a:cs typeface="Calibri"/>
                </a:rPr>
                <a:t>l</a:t>
              </a:r>
              <a:r>
                <a:rPr sz="1200" b="1" spc="-10" dirty="0">
                  <a:solidFill>
                    <a:srgbClr val="FF0000"/>
                  </a:solidFill>
                  <a:latin typeface="Calibri"/>
                  <a:cs typeface="Calibri"/>
                </a:rPr>
                <a:t>f</a:t>
              </a:r>
              <a:r>
                <a:rPr sz="1200" b="1" dirty="0">
                  <a:solidFill>
                    <a:srgbClr val="FF0000"/>
                  </a:solidFill>
                  <a:latin typeface="Calibri"/>
                  <a:cs typeface="Calibri"/>
                </a:rPr>
                <a:t>.</a:t>
              </a:r>
              <a:r>
                <a:rPr sz="1200" b="1" spc="5" dirty="0">
                  <a:solidFill>
                    <a:srgbClr val="FF0000"/>
                  </a:solidFill>
                  <a:latin typeface="Calibri"/>
                  <a:cs typeface="Calibri"/>
                </a:rPr>
                <a:t> </a:t>
              </a:r>
              <a:r>
                <a:rPr sz="1200" b="1" spc="-5" dirty="0">
                  <a:solidFill>
                    <a:srgbClr val="FF0000"/>
                  </a:solidFill>
                  <a:latin typeface="Calibri"/>
                  <a:cs typeface="Calibri"/>
                </a:rPr>
                <a:t>medlem</a:t>
              </a:r>
              <a:r>
                <a:rPr sz="1200" b="1" dirty="0">
                  <a:solidFill>
                    <a:srgbClr val="FF0000"/>
                  </a:solidFill>
                  <a:latin typeface="Calibri"/>
                  <a:cs typeface="Calibri"/>
                </a:rPr>
                <a:t>sfo</a:t>
              </a:r>
              <a:r>
                <a:rPr sz="1200" b="1" spc="5" dirty="0">
                  <a:solidFill>
                    <a:srgbClr val="FF0000"/>
                  </a:solidFill>
                  <a:latin typeface="Calibri"/>
                  <a:cs typeface="Calibri"/>
                </a:rPr>
                <a:t>r</a:t>
              </a:r>
              <a:r>
                <a:rPr sz="1200" b="1" spc="-5" dirty="0">
                  <a:solidFill>
                    <a:srgbClr val="FF0000"/>
                  </a:solidFill>
                  <a:latin typeface="Calibri"/>
                  <a:cs typeface="Calibri"/>
                </a:rPr>
                <a:t>e</a:t>
              </a:r>
              <a:r>
                <a:rPr sz="1200" b="1" spc="-15" dirty="0">
                  <a:solidFill>
                    <a:srgbClr val="FF0000"/>
                  </a:solidFill>
                  <a:latin typeface="Calibri"/>
                  <a:cs typeface="Calibri"/>
                </a:rPr>
                <a:t>n</a:t>
              </a:r>
              <a:r>
                <a:rPr sz="1200" b="1" spc="-5" dirty="0">
                  <a:solidFill>
                    <a:srgbClr val="FF0000"/>
                  </a:solidFill>
                  <a:latin typeface="Calibri"/>
                  <a:cs typeface="Calibri"/>
                </a:rPr>
                <a:t>ing</a:t>
              </a:r>
              <a:r>
                <a:rPr sz="1200" b="1" spc="-15"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r>
                <a:rPr sz="1200" b="1" spc="-10" dirty="0">
                  <a:solidFill>
                    <a:srgbClr val="FF0000"/>
                  </a:solidFill>
                  <a:latin typeface="Calibri"/>
                  <a:cs typeface="Calibri"/>
                </a:rPr>
                <a:t>.</a:t>
              </a:r>
              <a:r>
                <a:rPr sz="1200" b="1" dirty="0">
                  <a:solidFill>
                    <a:srgbClr val="FF0000"/>
                  </a:solidFill>
                  <a:latin typeface="Calibri"/>
                  <a:cs typeface="Calibri"/>
                </a:rPr>
                <a:t>..</a:t>
              </a:r>
              <a:endParaRPr sz="1200" dirty="0">
                <a:latin typeface="Calibri"/>
                <a:cs typeface="Calibri"/>
              </a:endParaRPr>
            </a:p>
          </p:txBody>
        </p:sp>
      </p:grpSp>
      <p:graphicFrame>
        <p:nvGraphicFramePr>
          <p:cNvPr id="8" name="object 5"/>
          <p:cNvGraphicFramePr>
            <a:graphicFrameLocks noGrp="1"/>
          </p:cNvGraphicFramePr>
          <p:nvPr>
            <p:extLst>
              <p:ext uri="{D42A27DB-BD31-4B8C-83A1-F6EECF244321}">
                <p14:modId xmlns:p14="http://schemas.microsoft.com/office/powerpoint/2010/main" val="728814291"/>
              </p:ext>
            </p:extLst>
          </p:nvPr>
        </p:nvGraphicFramePr>
        <p:xfrm>
          <a:off x="539552" y="1196753"/>
          <a:ext cx="7768915" cy="5660614"/>
        </p:xfrm>
        <a:graphic>
          <a:graphicData uri="http://schemas.openxmlformats.org/drawingml/2006/table">
            <a:tbl>
              <a:tblPr firstRow="1" bandRow="1">
                <a:tableStyleId>{2D5ABB26-0587-4C30-8999-92F81FD0307C}</a:tableStyleId>
              </a:tblPr>
              <a:tblGrid>
                <a:gridCol w="2807191">
                  <a:extLst>
                    <a:ext uri="{9D8B030D-6E8A-4147-A177-3AD203B41FA5}">
                      <a16:colId xmlns:a16="http://schemas.microsoft.com/office/drawing/2014/main" val="20000"/>
                    </a:ext>
                  </a:extLst>
                </a:gridCol>
                <a:gridCol w="1404734">
                  <a:extLst>
                    <a:ext uri="{9D8B030D-6E8A-4147-A177-3AD203B41FA5}">
                      <a16:colId xmlns:a16="http://schemas.microsoft.com/office/drawing/2014/main" val="20001"/>
                    </a:ext>
                  </a:extLst>
                </a:gridCol>
                <a:gridCol w="2383969">
                  <a:extLst>
                    <a:ext uri="{9D8B030D-6E8A-4147-A177-3AD203B41FA5}">
                      <a16:colId xmlns:a16="http://schemas.microsoft.com/office/drawing/2014/main" val="20002"/>
                    </a:ext>
                  </a:extLst>
                </a:gridCol>
                <a:gridCol w="1173021">
                  <a:extLst>
                    <a:ext uri="{9D8B030D-6E8A-4147-A177-3AD203B41FA5}">
                      <a16:colId xmlns:a16="http://schemas.microsoft.com/office/drawing/2014/main" val="20003"/>
                    </a:ext>
                  </a:extLst>
                </a:gridCol>
              </a:tblGrid>
              <a:tr h="330036">
                <a:tc>
                  <a:txBody>
                    <a:bodyPr/>
                    <a:lstStyle/>
                    <a:p>
                      <a:pPr marL="55880">
                        <a:lnSpc>
                          <a:spcPct val="100000"/>
                        </a:lnSpc>
                      </a:pPr>
                      <a:r>
                        <a:rPr sz="1200" b="1" dirty="0">
                          <a:latin typeface="Calibri"/>
                          <a:cs typeface="Calibri"/>
                        </a:rPr>
                        <a:t>H</a:t>
                      </a:r>
                      <a:r>
                        <a:rPr sz="1200" b="1" spc="-10" dirty="0">
                          <a:latin typeface="Calibri"/>
                          <a:cs typeface="Calibri"/>
                        </a:rPr>
                        <a:t>a</a:t>
                      </a:r>
                      <a:r>
                        <a:rPr sz="1200" b="1" dirty="0">
                          <a:latin typeface="Calibri"/>
                          <a:cs typeface="Calibri"/>
                        </a:rPr>
                        <a:t>ndling</a:t>
                      </a:r>
                      <a:endParaRPr sz="1200" dirty="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57785">
                        <a:lnSpc>
                          <a:spcPct val="100000"/>
                        </a:lnSpc>
                      </a:pPr>
                      <a:r>
                        <a:rPr sz="1200" b="1" spc="-5" dirty="0">
                          <a:latin typeface="Calibri"/>
                          <a:cs typeface="Calibri"/>
                        </a:rPr>
                        <a:t>V</a:t>
                      </a:r>
                      <a:r>
                        <a:rPr sz="1200" b="1" spc="-10" dirty="0">
                          <a:latin typeface="Calibri"/>
                          <a:cs typeface="Calibri"/>
                        </a:rPr>
                        <a:t>a</a:t>
                      </a:r>
                      <a:r>
                        <a:rPr sz="1200" b="1" dirty="0">
                          <a:latin typeface="Calibri"/>
                          <a:cs typeface="Calibri"/>
                        </a:rPr>
                        <a:t>rs</a:t>
                      </a:r>
                      <a:r>
                        <a:rPr sz="1200" b="1" spc="5" dirty="0">
                          <a:latin typeface="Calibri"/>
                          <a:cs typeface="Calibri"/>
                        </a:rPr>
                        <a:t>l</a:t>
                      </a:r>
                      <a:r>
                        <a:rPr sz="1200" b="1" dirty="0">
                          <a:latin typeface="Calibri"/>
                          <a:cs typeface="Calibri"/>
                        </a:rPr>
                        <a:t>ing</a:t>
                      </a:r>
                      <a:endParaRPr sz="120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2">
                      <a:solidFill>
                        <a:srgbClr val="000000"/>
                      </a:solidFill>
                      <a:prstDash val="solid"/>
                    </a:lnB>
                  </a:tcPr>
                </a:tc>
                <a:tc>
                  <a:txBody>
                    <a:bodyPr/>
                    <a:lstStyle/>
                    <a:p>
                      <a:pPr marL="55880">
                        <a:lnSpc>
                          <a:spcPct val="100000"/>
                        </a:lnSpc>
                      </a:pPr>
                      <a:r>
                        <a:rPr sz="1200" b="1" dirty="0">
                          <a:latin typeface="Calibri"/>
                          <a:cs typeface="Calibri"/>
                        </a:rPr>
                        <a:t>Kom</a:t>
                      </a:r>
                      <a:r>
                        <a:rPr sz="1200" b="1" spc="-10" dirty="0">
                          <a:latin typeface="Calibri"/>
                          <a:cs typeface="Calibri"/>
                        </a:rPr>
                        <a:t>m</a:t>
                      </a:r>
                      <a:r>
                        <a:rPr sz="1200" b="1" dirty="0">
                          <a:latin typeface="Calibri"/>
                          <a:cs typeface="Calibri"/>
                        </a:rPr>
                        <a:t>unik</a:t>
                      </a:r>
                      <a:r>
                        <a:rPr sz="1200" b="1" spc="-5" dirty="0">
                          <a:latin typeface="Calibri"/>
                          <a:cs typeface="Calibri"/>
                        </a:rPr>
                        <a:t>a</a:t>
                      </a:r>
                      <a:r>
                        <a:rPr sz="1200" b="1" dirty="0">
                          <a:latin typeface="Calibri"/>
                          <a:cs typeface="Calibri"/>
                        </a:rPr>
                        <a:t>s</a:t>
                      </a:r>
                      <a:r>
                        <a:rPr sz="1200" b="1" spc="5" dirty="0">
                          <a:latin typeface="Calibri"/>
                          <a:cs typeface="Calibri"/>
                        </a:rPr>
                        <a:t>j</a:t>
                      </a:r>
                      <a:r>
                        <a:rPr sz="1200" b="1" spc="-10" dirty="0">
                          <a:latin typeface="Calibri"/>
                          <a:cs typeface="Calibri"/>
                        </a:rPr>
                        <a:t>o</a:t>
                      </a:r>
                      <a:r>
                        <a:rPr sz="1200" b="1" dirty="0">
                          <a:latin typeface="Calibri"/>
                          <a:cs typeface="Calibri"/>
                        </a:rPr>
                        <a:t>n</a:t>
                      </a:r>
                      <a:endParaRPr sz="120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55880">
                        <a:lnSpc>
                          <a:spcPct val="100000"/>
                        </a:lnSpc>
                      </a:pPr>
                      <a:r>
                        <a:rPr sz="1200" b="1" dirty="0">
                          <a:latin typeface="Calibri"/>
                          <a:cs typeface="Calibri"/>
                        </a:rPr>
                        <a:t>OB</a:t>
                      </a:r>
                      <a:r>
                        <a:rPr sz="1200" b="1" spc="-5" dirty="0">
                          <a:latin typeface="Calibri"/>
                          <a:cs typeface="Calibri"/>
                        </a:rPr>
                        <a:t>S</a:t>
                      </a:r>
                      <a:r>
                        <a:rPr sz="1200" b="1" dirty="0">
                          <a:latin typeface="Calibri"/>
                          <a:cs typeface="Calibri"/>
                        </a:rPr>
                        <a:t>!</a:t>
                      </a:r>
                      <a:endParaRPr sz="12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extLst>
                  <a:ext uri="{0D108BD9-81ED-4DB2-BD59-A6C34878D82A}">
                    <a16:rowId xmlns:a16="http://schemas.microsoft.com/office/drawing/2014/main" val="10000"/>
                  </a:ext>
                </a:extLst>
              </a:tr>
              <a:tr h="692203">
                <a:tc>
                  <a:txBody>
                    <a:bodyPr/>
                    <a:lstStyle/>
                    <a:p>
                      <a:pPr marL="55880">
                        <a:lnSpc>
                          <a:spcPct val="100000"/>
                        </a:lnSpc>
                      </a:pPr>
                      <a:r>
                        <a:rPr sz="1100" b="1" dirty="0">
                          <a:latin typeface="Calibri"/>
                          <a:cs typeface="Calibri"/>
                        </a:rPr>
                        <a:t>Hva</a:t>
                      </a:r>
                      <a:r>
                        <a:rPr sz="1100" b="1" spc="-5" dirty="0">
                          <a:latin typeface="Calibri"/>
                          <a:cs typeface="Calibri"/>
                        </a:rPr>
                        <a:t> </a:t>
                      </a:r>
                      <a:r>
                        <a:rPr sz="1100" b="1" dirty="0">
                          <a:latin typeface="Calibri"/>
                          <a:cs typeface="Calibri"/>
                        </a:rPr>
                        <a:t>må</a:t>
                      </a:r>
                      <a:r>
                        <a:rPr sz="1100" b="1" spc="-15" dirty="0">
                          <a:latin typeface="Calibri"/>
                          <a:cs typeface="Calibri"/>
                        </a:rPr>
                        <a:t> </a:t>
                      </a:r>
                      <a:r>
                        <a:rPr sz="1100" b="1" dirty="0">
                          <a:latin typeface="Calibri"/>
                          <a:cs typeface="Calibri"/>
                        </a:rPr>
                        <a:t>vi</a:t>
                      </a:r>
                      <a:r>
                        <a:rPr sz="1100" b="1" spc="-10" dirty="0">
                          <a:latin typeface="Calibri"/>
                          <a:cs typeface="Calibri"/>
                        </a:rPr>
                        <a:t> </a:t>
                      </a:r>
                      <a:r>
                        <a:rPr sz="1100" b="1" spc="-5" dirty="0">
                          <a:latin typeface="Calibri"/>
                          <a:cs typeface="Calibri"/>
                        </a:rPr>
                        <a:t>g</a:t>
                      </a:r>
                      <a:r>
                        <a:rPr sz="1100" b="1" spc="5" dirty="0">
                          <a:latin typeface="Calibri"/>
                          <a:cs typeface="Calibri"/>
                        </a:rPr>
                        <a:t>j</a:t>
                      </a:r>
                      <a:r>
                        <a:rPr sz="1100" b="1" dirty="0">
                          <a:latin typeface="Calibri"/>
                          <a:cs typeface="Calibri"/>
                        </a:rPr>
                        <a:t>ør</a:t>
                      </a:r>
                      <a:r>
                        <a:rPr sz="1100" b="1" spc="-20" dirty="0">
                          <a:latin typeface="Calibri"/>
                          <a:cs typeface="Calibri"/>
                        </a:rPr>
                        <a:t>e</a:t>
                      </a:r>
                      <a:r>
                        <a:rPr sz="1100" b="1" dirty="0">
                          <a:latin typeface="Calibri"/>
                          <a:cs typeface="Calibri"/>
                        </a:rPr>
                        <a:t>?</a:t>
                      </a:r>
                      <a:endParaRPr sz="11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7785">
                        <a:lnSpc>
                          <a:spcPct val="100000"/>
                        </a:lnSpc>
                      </a:pPr>
                      <a:r>
                        <a:rPr sz="1100" b="1" dirty="0">
                          <a:latin typeface="Calibri"/>
                          <a:cs typeface="Calibri"/>
                        </a:rPr>
                        <a:t>Hv</a:t>
                      </a:r>
                      <a:r>
                        <a:rPr sz="1100" b="1" spc="-5" dirty="0">
                          <a:latin typeface="Calibri"/>
                          <a:cs typeface="Calibri"/>
                        </a:rPr>
                        <a:t>e</a:t>
                      </a:r>
                      <a:r>
                        <a:rPr sz="1100" b="1" dirty="0">
                          <a:latin typeface="Calibri"/>
                          <a:cs typeface="Calibri"/>
                        </a:rPr>
                        <a:t>m</a:t>
                      </a:r>
                      <a:r>
                        <a:rPr sz="1100" b="1" spc="-10" dirty="0">
                          <a:latin typeface="Calibri"/>
                          <a:cs typeface="Calibri"/>
                        </a:rPr>
                        <a:t> </a:t>
                      </a:r>
                      <a:r>
                        <a:rPr sz="1100" b="1" spc="-5" dirty="0">
                          <a:latin typeface="Calibri"/>
                          <a:cs typeface="Calibri"/>
                        </a:rPr>
                        <a:t>m</a:t>
                      </a:r>
                      <a:r>
                        <a:rPr sz="1100" b="1" dirty="0">
                          <a:latin typeface="Calibri"/>
                          <a:cs typeface="Calibri"/>
                        </a:rPr>
                        <a:t>å </a:t>
                      </a:r>
                      <a:r>
                        <a:rPr sz="1100" b="1" spc="-10" dirty="0">
                          <a:latin typeface="Calibri"/>
                          <a:cs typeface="Calibri"/>
                        </a:rPr>
                        <a:t>v</a:t>
                      </a:r>
                      <a:r>
                        <a:rPr sz="1100" b="1" dirty="0">
                          <a:latin typeface="Calibri"/>
                          <a:cs typeface="Calibri"/>
                        </a:rPr>
                        <a:t>i</a:t>
                      </a:r>
                      <a:r>
                        <a:rPr sz="1100" b="1" spc="-10" dirty="0">
                          <a:latin typeface="Calibri"/>
                          <a:cs typeface="Calibri"/>
                        </a:rPr>
                        <a:t> </a:t>
                      </a:r>
                      <a:r>
                        <a:rPr sz="1100" b="1" dirty="0">
                          <a:latin typeface="Calibri"/>
                          <a:cs typeface="Calibri"/>
                        </a:rPr>
                        <a:t>v</a:t>
                      </a:r>
                      <a:r>
                        <a:rPr sz="1100" b="1" spc="-10" dirty="0">
                          <a:latin typeface="Calibri"/>
                          <a:cs typeface="Calibri"/>
                        </a:rPr>
                        <a:t>a</a:t>
                      </a:r>
                      <a:r>
                        <a:rPr sz="1100" b="1" dirty="0">
                          <a:latin typeface="Calibri"/>
                          <a:cs typeface="Calibri"/>
                        </a:rPr>
                        <a:t>r</a:t>
                      </a:r>
                      <a:r>
                        <a:rPr sz="1100" b="1" spc="-10" dirty="0">
                          <a:latin typeface="Calibri"/>
                          <a:cs typeface="Calibri"/>
                        </a:rPr>
                        <a:t>s</a:t>
                      </a:r>
                      <a:r>
                        <a:rPr sz="1100" b="1" dirty="0">
                          <a:latin typeface="Calibri"/>
                          <a:cs typeface="Calibri"/>
                        </a:rPr>
                        <a:t>l</a:t>
                      </a:r>
                      <a:r>
                        <a:rPr sz="1100" b="1" spc="-5" dirty="0">
                          <a:latin typeface="Calibri"/>
                          <a:cs typeface="Calibri"/>
                        </a:rPr>
                        <a:t>e</a:t>
                      </a:r>
                      <a:r>
                        <a:rPr sz="1100" b="1" dirty="0">
                          <a:latin typeface="Calibri"/>
                          <a:cs typeface="Calibri"/>
                        </a:rPr>
                        <a:t>?</a:t>
                      </a:r>
                      <a:endParaRPr sz="1100">
                        <a:latin typeface="Calibri"/>
                        <a:cs typeface="Calibri"/>
                      </a:endParaRPr>
                    </a:p>
                  </a:txBody>
                  <a:tcPr marL="0" marR="0" marT="0" marB="0">
                    <a:lnL w="12192">
                      <a:solidFill>
                        <a:srgbClr val="000000"/>
                      </a:solidFill>
                      <a:prstDash val="solid"/>
                    </a:lnL>
                    <a:lnR w="12191">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5880">
                        <a:lnSpc>
                          <a:spcPct val="100000"/>
                        </a:lnSpc>
                      </a:pPr>
                      <a:r>
                        <a:rPr sz="1100" b="1" dirty="0">
                          <a:latin typeface="Calibri"/>
                          <a:cs typeface="Calibri"/>
                        </a:rPr>
                        <a:t>T</a:t>
                      </a:r>
                      <a:r>
                        <a:rPr sz="1100" b="1" spc="-10" dirty="0">
                          <a:latin typeface="Calibri"/>
                          <a:cs typeface="Calibri"/>
                        </a:rPr>
                        <a:t>a</a:t>
                      </a:r>
                      <a:r>
                        <a:rPr sz="1100" b="1" dirty="0">
                          <a:latin typeface="Calibri"/>
                          <a:cs typeface="Calibri"/>
                        </a:rPr>
                        <a:t>ls</a:t>
                      </a:r>
                      <a:r>
                        <a:rPr sz="1100" b="1" spc="-5" dirty="0">
                          <a:latin typeface="Calibri"/>
                          <a:cs typeface="Calibri"/>
                        </a:rPr>
                        <a:t>pe</a:t>
                      </a:r>
                      <a:r>
                        <a:rPr sz="1100" b="1" spc="-10" dirty="0">
                          <a:latin typeface="Calibri"/>
                          <a:cs typeface="Calibri"/>
                        </a:rPr>
                        <a:t>r</a:t>
                      </a:r>
                      <a:r>
                        <a:rPr sz="1100" b="1" dirty="0">
                          <a:latin typeface="Calibri"/>
                          <a:cs typeface="Calibri"/>
                        </a:rPr>
                        <a:t>s</a:t>
                      </a:r>
                      <a:r>
                        <a:rPr sz="1100" b="1" spc="-5" dirty="0">
                          <a:latin typeface="Calibri"/>
                          <a:cs typeface="Calibri"/>
                        </a:rPr>
                        <a:t>o</a:t>
                      </a:r>
                      <a:r>
                        <a:rPr sz="1100" b="1" dirty="0">
                          <a:latin typeface="Calibri"/>
                          <a:cs typeface="Calibri"/>
                        </a:rPr>
                        <a:t>n</a:t>
                      </a:r>
                      <a:r>
                        <a:rPr sz="1100" b="1" spc="-5" dirty="0">
                          <a:latin typeface="Calibri"/>
                          <a:cs typeface="Calibri"/>
                        </a:rPr>
                        <a:t> </a:t>
                      </a:r>
                      <a:r>
                        <a:rPr sz="1100" b="1" dirty="0">
                          <a:latin typeface="Calibri"/>
                          <a:cs typeface="Calibri"/>
                        </a:rPr>
                        <a:t>/</a:t>
                      </a:r>
                      <a:r>
                        <a:rPr sz="1100" b="1" spc="5" dirty="0">
                          <a:latin typeface="Calibri"/>
                          <a:cs typeface="Calibri"/>
                        </a:rPr>
                        <a:t> </a:t>
                      </a:r>
                      <a:r>
                        <a:rPr sz="1100" b="1" spc="-15" dirty="0">
                          <a:latin typeface="Calibri"/>
                          <a:cs typeface="Calibri"/>
                        </a:rPr>
                        <a:t>h</a:t>
                      </a:r>
                      <a:r>
                        <a:rPr sz="1100" b="1" dirty="0">
                          <a:latin typeface="Calibri"/>
                          <a:cs typeface="Calibri"/>
                        </a:rPr>
                        <a:t>va</a:t>
                      </a:r>
                      <a:r>
                        <a:rPr sz="1100" b="1" spc="-5" dirty="0">
                          <a:latin typeface="Calibri"/>
                          <a:cs typeface="Calibri"/>
                        </a:rPr>
                        <a:t> </a:t>
                      </a:r>
                      <a:r>
                        <a:rPr sz="1100" b="1" dirty="0">
                          <a:latin typeface="Calibri"/>
                          <a:cs typeface="Calibri"/>
                        </a:rPr>
                        <a:t>sk</a:t>
                      </a:r>
                      <a:r>
                        <a:rPr sz="1100" b="1" spc="-20" dirty="0">
                          <a:latin typeface="Calibri"/>
                          <a:cs typeface="Calibri"/>
                        </a:rPr>
                        <a:t>a</a:t>
                      </a:r>
                      <a:r>
                        <a:rPr sz="1100" b="1" dirty="0">
                          <a:latin typeface="Calibri"/>
                          <a:cs typeface="Calibri"/>
                        </a:rPr>
                        <a:t>l </a:t>
                      </a:r>
                      <a:r>
                        <a:rPr sz="1100" b="1" spc="-5" dirty="0">
                          <a:latin typeface="Calibri"/>
                          <a:cs typeface="Calibri"/>
                        </a:rPr>
                        <a:t>v</a:t>
                      </a:r>
                      <a:r>
                        <a:rPr sz="1100" b="1" dirty="0">
                          <a:latin typeface="Calibri"/>
                          <a:cs typeface="Calibri"/>
                        </a:rPr>
                        <a:t>i</a:t>
                      </a:r>
                      <a:r>
                        <a:rPr sz="1100" b="1" spc="-10" dirty="0">
                          <a:latin typeface="Calibri"/>
                          <a:cs typeface="Calibri"/>
                        </a:rPr>
                        <a:t> </a:t>
                      </a:r>
                      <a:r>
                        <a:rPr sz="1100" b="1" dirty="0">
                          <a:latin typeface="Calibri"/>
                          <a:cs typeface="Calibri"/>
                        </a:rPr>
                        <a:t>s</a:t>
                      </a:r>
                      <a:r>
                        <a:rPr sz="1100" b="1" spc="-10" dirty="0">
                          <a:latin typeface="Calibri"/>
                          <a:cs typeface="Calibri"/>
                        </a:rPr>
                        <a:t>i</a:t>
                      </a:r>
                      <a:r>
                        <a:rPr sz="1100" b="1" dirty="0">
                          <a:latin typeface="Calibri"/>
                          <a:cs typeface="Calibri"/>
                        </a:rPr>
                        <a:t>?</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tc>
                  <a:txBody>
                    <a:bodyPr/>
                    <a:lstStyle/>
                    <a:p>
                      <a:pPr marL="55880" marR="572770">
                        <a:lnSpc>
                          <a:spcPct val="101800"/>
                        </a:lnSpc>
                      </a:pPr>
                      <a:r>
                        <a:rPr sz="1100" b="1" dirty="0">
                          <a:latin typeface="Calibri"/>
                          <a:cs typeface="Calibri"/>
                        </a:rPr>
                        <a:t>Hva</a:t>
                      </a:r>
                      <a:r>
                        <a:rPr sz="1100" b="1" spc="-5" dirty="0">
                          <a:latin typeface="Calibri"/>
                          <a:cs typeface="Calibri"/>
                        </a:rPr>
                        <a:t> </a:t>
                      </a:r>
                      <a:r>
                        <a:rPr sz="1100" b="1" dirty="0">
                          <a:latin typeface="Calibri"/>
                          <a:cs typeface="Calibri"/>
                        </a:rPr>
                        <a:t>må</a:t>
                      </a:r>
                      <a:r>
                        <a:rPr sz="1100" b="1" spc="-15" dirty="0">
                          <a:latin typeface="Calibri"/>
                          <a:cs typeface="Calibri"/>
                        </a:rPr>
                        <a:t> </a:t>
                      </a:r>
                      <a:r>
                        <a:rPr sz="1100" b="1" dirty="0">
                          <a:latin typeface="Calibri"/>
                          <a:cs typeface="Calibri"/>
                        </a:rPr>
                        <a:t>vi </a:t>
                      </a:r>
                      <a:r>
                        <a:rPr sz="1100" b="1" spc="-5" dirty="0">
                          <a:latin typeface="Calibri"/>
                          <a:cs typeface="Calibri"/>
                        </a:rPr>
                        <a:t>do</a:t>
                      </a:r>
                      <a:r>
                        <a:rPr sz="1100" b="1" dirty="0">
                          <a:latin typeface="Calibri"/>
                          <a:cs typeface="Calibri"/>
                        </a:rPr>
                        <a:t>k</a:t>
                      </a:r>
                      <a:r>
                        <a:rPr sz="1100" b="1" spc="-10" dirty="0">
                          <a:latin typeface="Calibri"/>
                          <a:cs typeface="Calibri"/>
                        </a:rPr>
                        <a:t>u</a:t>
                      </a:r>
                      <a:r>
                        <a:rPr sz="1100" b="1" spc="-5" dirty="0">
                          <a:latin typeface="Calibri"/>
                          <a:cs typeface="Calibri"/>
                        </a:rPr>
                        <a:t>men</a:t>
                      </a:r>
                      <a:r>
                        <a:rPr sz="1100" b="1" dirty="0">
                          <a:latin typeface="Calibri"/>
                          <a:cs typeface="Calibri"/>
                        </a:rPr>
                        <a:t>tere?</a:t>
                      </a:r>
                      <a:endParaRPr sz="1100">
                        <a:latin typeface="Calibri"/>
                        <a:cs typeface="Calibri"/>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1">
                      <a:solidFill>
                        <a:srgbClr val="000000"/>
                      </a:solidFill>
                      <a:prstDash val="solid"/>
                    </a:lnB>
                    <a:solidFill>
                      <a:srgbClr val="D9D9D9"/>
                    </a:solidFill>
                  </a:tcPr>
                </a:tc>
                <a:extLst>
                  <a:ext uri="{0D108BD9-81ED-4DB2-BD59-A6C34878D82A}">
                    <a16:rowId xmlns:a16="http://schemas.microsoft.com/office/drawing/2014/main" val="10001"/>
                  </a:ext>
                </a:extLst>
              </a:tr>
              <a:tr h="4638375">
                <a:tc>
                  <a:txBody>
                    <a:bodyPr/>
                    <a:lstStyle/>
                    <a:p>
                      <a:pPr marL="255904" indent="-228600">
                        <a:lnSpc>
                          <a:spcPct val="100000"/>
                        </a:lnSpc>
                        <a:buFont typeface="Calibri"/>
                        <a:buChar char="●"/>
                        <a:tabLst>
                          <a:tab pos="256540" algn="l"/>
                        </a:tabLst>
                      </a:pPr>
                      <a:r>
                        <a:rPr sz="1100" spc="-5" dirty="0">
                          <a:latin typeface="Calibri"/>
                          <a:cs typeface="Calibri"/>
                        </a:rPr>
                        <a:t>V</a:t>
                      </a:r>
                      <a:r>
                        <a:rPr sz="1100" spc="-10" dirty="0">
                          <a:latin typeface="Calibri"/>
                          <a:cs typeface="Calibri"/>
                        </a:rPr>
                        <a:t>u</a:t>
                      </a:r>
                      <a:r>
                        <a:rPr sz="1100" dirty="0">
                          <a:latin typeface="Calibri"/>
                          <a:cs typeface="Calibri"/>
                        </a:rPr>
                        <a:t>r</a:t>
                      </a:r>
                      <a:r>
                        <a:rPr sz="1100" spc="-5" dirty="0">
                          <a:latin typeface="Calibri"/>
                          <a:cs typeface="Calibri"/>
                        </a:rPr>
                        <a:t>d</a:t>
                      </a:r>
                      <a:r>
                        <a:rPr sz="1100" dirty="0">
                          <a:latin typeface="Calibri"/>
                          <a:cs typeface="Calibri"/>
                        </a:rPr>
                        <a:t>ere egen</a:t>
                      </a:r>
                      <a:r>
                        <a:rPr sz="1100" spc="-20" dirty="0">
                          <a:latin typeface="Calibri"/>
                          <a:cs typeface="Calibri"/>
                        </a:rPr>
                        <a:t> </a:t>
                      </a:r>
                      <a:r>
                        <a:rPr sz="1100" spc="5" dirty="0">
                          <a:latin typeface="Calibri"/>
                          <a:cs typeface="Calibri"/>
                        </a:rPr>
                        <a:t>o</a:t>
                      </a:r>
                      <a:r>
                        <a:rPr sz="1100" dirty="0">
                          <a:latin typeface="Calibri"/>
                          <a:cs typeface="Calibri"/>
                        </a:rPr>
                        <a:t>g </a:t>
                      </a:r>
                      <a:r>
                        <a:rPr sz="1100" spc="-5" dirty="0">
                          <a:latin typeface="Calibri"/>
                          <a:cs typeface="Calibri"/>
                        </a:rPr>
                        <a:t>g</a:t>
                      </a:r>
                      <a:r>
                        <a:rPr sz="1100" dirty="0">
                          <a:latin typeface="Calibri"/>
                          <a:cs typeface="Calibri"/>
                        </a:rPr>
                        <a:t>r</a:t>
                      </a:r>
                      <a:r>
                        <a:rPr sz="1100" spc="-5" dirty="0">
                          <a:latin typeface="Calibri"/>
                          <a:cs typeface="Calibri"/>
                        </a:rPr>
                        <a:t>upp</a:t>
                      </a:r>
                      <a:r>
                        <a:rPr sz="1100" dirty="0">
                          <a:latin typeface="Calibri"/>
                          <a:cs typeface="Calibri"/>
                        </a:rPr>
                        <a:t>as </a:t>
                      </a:r>
                      <a:r>
                        <a:rPr sz="1100" spc="-5" dirty="0">
                          <a:latin typeface="Calibri"/>
                          <a:cs typeface="Calibri"/>
                        </a:rPr>
                        <a:t>s</a:t>
                      </a:r>
                      <a:r>
                        <a:rPr sz="1100" spc="-15" dirty="0">
                          <a:latin typeface="Calibri"/>
                          <a:cs typeface="Calibri"/>
                        </a:rPr>
                        <a:t>i</a:t>
                      </a:r>
                      <a:r>
                        <a:rPr sz="1100" dirty="0">
                          <a:latin typeface="Calibri"/>
                          <a:cs typeface="Calibri"/>
                        </a:rPr>
                        <a:t>kkerh</a:t>
                      </a:r>
                      <a:r>
                        <a:rPr sz="1100" spc="-15" dirty="0">
                          <a:latin typeface="Calibri"/>
                          <a:cs typeface="Calibri"/>
                        </a:rPr>
                        <a:t>e</a:t>
                      </a:r>
                      <a:r>
                        <a:rPr sz="1100" dirty="0">
                          <a:latin typeface="Calibri"/>
                          <a:cs typeface="Calibri"/>
                        </a:rPr>
                        <a:t>t</a:t>
                      </a:r>
                      <a:endParaRPr sz="1100">
                        <a:latin typeface="Calibri"/>
                        <a:cs typeface="Calibri"/>
                      </a:endParaRPr>
                    </a:p>
                    <a:p>
                      <a:pPr>
                        <a:lnSpc>
                          <a:spcPct val="100000"/>
                        </a:lnSpc>
                        <a:spcBef>
                          <a:spcPts val="34"/>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Y</a:t>
                      </a:r>
                      <a:r>
                        <a:rPr sz="1100" dirty="0">
                          <a:latin typeface="Calibri"/>
                          <a:cs typeface="Calibri"/>
                        </a:rPr>
                        <a:t>te </a:t>
                      </a:r>
                      <a:r>
                        <a:rPr sz="1100" spc="-15" dirty="0">
                          <a:latin typeface="Calibri"/>
                          <a:cs typeface="Calibri"/>
                        </a:rPr>
                        <a:t>f</a:t>
                      </a:r>
                      <a:r>
                        <a:rPr sz="1100" dirty="0">
                          <a:latin typeface="Calibri"/>
                          <a:cs typeface="Calibri"/>
                        </a:rPr>
                        <a:t>ørs</a:t>
                      </a:r>
                      <a:r>
                        <a:rPr sz="1100" spc="-15" dirty="0">
                          <a:latin typeface="Calibri"/>
                          <a:cs typeface="Calibri"/>
                        </a:rPr>
                        <a:t>t</a:t>
                      </a:r>
                      <a:r>
                        <a:rPr sz="1100" dirty="0">
                          <a:latin typeface="Calibri"/>
                          <a:cs typeface="Calibri"/>
                        </a:rPr>
                        <a:t>ehjelp</a:t>
                      </a:r>
                      <a:endParaRPr sz="1100">
                        <a:latin typeface="Calibri"/>
                        <a:cs typeface="Calibri"/>
                      </a:endParaRPr>
                    </a:p>
                    <a:p>
                      <a:pPr>
                        <a:lnSpc>
                          <a:spcPct val="100000"/>
                        </a:lnSpc>
                        <a:spcBef>
                          <a:spcPts val="19"/>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Si</a:t>
                      </a:r>
                      <a:r>
                        <a:rPr sz="1100" dirty="0">
                          <a:latin typeface="Calibri"/>
                          <a:cs typeface="Calibri"/>
                        </a:rPr>
                        <a:t>kre </a:t>
                      </a:r>
                      <a:r>
                        <a:rPr sz="1100" spc="-5" dirty="0">
                          <a:latin typeface="Calibri"/>
                          <a:cs typeface="Calibri"/>
                        </a:rPr>
                        <a:t>u</a:t>
                      </a:r>
                      <a:r>
                        <a:rPr sz="1100" dirty="0">
                          <a:latin typeface="Calibri"/>
                          <a:cs typeface="Calibri"/>
                        </a:rPr>
                        <a:t>ly</a:t>
                      </a:r>
                      <a:r>
                        <a:rPr sz="1100" spc="-10" dirty="0">
                          <a:latin typeface="Calibri"/>
                          <a:cs typeface="Calibri"/>
                        </a:rPr>
                        <a:t>k</a:t>
                      </a:r>
                      <a:r>
                        <a:rPr sz="1100" dirty="0">
                          <a:latin typeface="Calibri"/>
                          <a:cs typeface="Calibri"/>
                        </a:rPr>
                        <a:t>ke</a:t>
                      </a:r>
                      <a:r>
                        <a:rPr sz="1100" spc="-5" dirty="0">
                          <a:latin typeface="Calibri"/>
                          <a:cs typeface="Calibri"/>
                        </a:rPr>
                        <a:t>s</a:t>
                      </a:r>
                      <a:r>
                        <a:rPr sz="1100" spc="-15" dirty="0">
                          <a:latin typeface="Calibri"/>
                          <a:cs typeface="Calibri"/>
                        </a:rPr>
                        <a:t>s</a:t>
                      </a:r>
                      <a:r>
                        <a:rPr sz="1100" dirty="0">
                          <a:latin typeface="Calibri"/>
                          <a:cs typeface="Calibri"/>
                        </a:rPr>
                        <a:t>te</a:t>
                      </a:r>
                      <a:r>
                        <a:rPr sz="1100" spc="-5" dirty="0">
                          <a:latin typeface="Calibri"/>
                          <a:cs typeface="Calibri"/>
                        </a:rPr>
                        <a:t>d</a:t>
                      </a:r>
                      <a:r>
                        <a:rPr sz="1100" spc="-10" dirty="0">
                          <a:latin typeface="Calibri"/>
                          <a:cs typeface="Calibri"/>
                        </a:rPr>
                        <a:t>e</a:t>
                      </a:r>
                      <a:r>
                        <a:rPr sz="1100" dirty="0">
                          <a:latin typeface="Calibri"/>
                          <a:cs typeface="Calibri"/>
                        </a:rPr>
                        <a:t>t</a:t>
                      </a:r>
                      <a:endParaRPr sz="1100">
                        <a:latin typeface="Calibri"/>
                        <a:cs typeface="Calibri"/>
                      </a:endParaRPr>
                    </a:p>
                    <a:p>
                      <a:pPr>
                        <a:lnSpc>
                          <a:spcPct val="100000"/>
                        </a:lnSpc>
                        <a:spcBef>
                          <a:spcPts val="19"/>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F</a:t>
                      </a:r>
                      <a:r>
                        <a:rPr sz="1100" dirty="0">
                          <a:latin typeface="Calibri"/>
                          <a:cs typeface="Calibri"/>
                        </a:rPr>
                        <a:t>å</a:t>
                      </a:r>
                      <a:r>
                        <a:rPr sz="1100" spc="-5" dirty="0">
                          <a:latin typeface="Calibri"/>
                          <a:cs typeface="Calibri"/>
                        </a:rPr>
                        <a:t> </a:t>
                      </a:r>
                      <a:r>
                        <a:rPr sz="1100" spc="5" dirty="0">
                          <a:latin typeface="Calibri"/>
                          <a:cs typeface="Calibri"/>
                        </a:rPr>
                        <a:t>o</a:t>
                      </a:r>
                      <a:r>
                        <a:rPr sz="1100" spc="-10" dirty="0">
                          <a:latin typeface="Calibri"/>
                          <a:cs typeface="Calibri"/>
                        </a:rPr>
                        <a:t>v</a:t>
                      </a:r>
                      <a:r>
                        <a:rPr sz="1100" dirty="0">
                          <a:latin typeface="Calibri"/>
                          <a:cs typeface="Calibri"/>
                        </a:rPr>
                        <a:t>ersi</a:t>
                      </a:r>
                      <a:r>
                        <a:rPr sz="1100" spc="-15" dirty="0">
                          <a:latin typeface="Calibri"/>
                          <a:cs typeface="Calibri"/>
                        </a:rPr>
                        <a:t>k</a:t>
                      </a:r>
                      <a:r>
                        <a:rPr sz="1100" dirty="0">
                          <a:latin typeface="Calibri"/>
                          <a:cs typeface="Calibri"/>
                        </a:rPr>
                        <a:t>t</a:t>
                      </a:r>
                      <a:r>
                        <a:rPr sz="1100" spc="-10" dirty="0">
                          <a:latin typeface="Calibri"/>
                          <a:cs typeface="Calibri"/>
                        </a:rPr>
                        <a:t> </a:t>
                      </a:r>
                      <a:r>
                        <a:rPr sz="1100" spc="5" dirty="0">
                          <a:latin typeface="Calibri"/>
                          <a:cs typeface="Calibri"/>
                        </a:rPr>
                        <a:t>o</a:t>
                      </a:r>
                      <a:r>
                        <a:rPr sz="1100" spc="-10" dirty="0">
                          <a:latin typeface="Calibri"/>
                          <a:cs typeface="Calibri"/>
                        </a:rPr>
                        <a:t>v</a:t>
                      </a:r>
                      <a:r>
                        <a:rPr sz="1100" dirty="0">
                          <a:latin typeface="Calibri"/>
                          <a:cs typeface="Calibri"/>
                        </a:rPr>
                        <a:t>er </a:t>
                      </a:r>
                      <a:r>
                        <a:rPr sz="1100" spc="-5" dirty="0">
                          <a:latin typeface="Calibri"/>
                          <a:cs typeface="Calibri"/>
                        </a:rPr>
                        <a:t>situas</a:t>
                      </a:r>
                      <a:r>
                        <a:rPr sz="1100" spc="-15" dirty="0">
                          <a:latin typeface="Calibri"/>
                          <a:cs typeface="Calibri"/>
                        </a:rPr>
                        <a:t>j</a:t>
                      </a:r>
                      <a:r>
                        <a:rPr sz="1100" spc="5" dirty="0">
                          <a:latin typeface="Calibri"/>
                          <a:cs typeface="Calibri"/>
                        </a:rPr>
                        <a:t>o</a:t>
                      </a:r>
                      <a:r>
                        <a:rPr sz="1100" spc="-5" dirty="0">
                          <a:latin typeface="Calibri"/>
                          <a:cs typeface="Calibri"/>
                        </a:rPr>
                        <a:t>n</a:t>
                      </a:r>
                      <a:r>
                        <a:rPr sz="1100" spc="-10" dirty="0">
                          <a:latin typeface="Calibri"/>
                          <a:cs typeface="Calibri"/>
                        </a:rPr>
                        <a:t>e</a:t>
                      </a:r>
                      <a:r>
                        <a:rPr sz="1100" dirty="0">
                          <a:latin typeface="Calibri"/>
                          <a:cs typeface="Calibri"/>
                        </a:rPr>
                        <a:t>n</a:t>
                      </a:r>
                      <a:endParaRPr sz="1100">
                        <a:latin typeface="Calibri"/>
                        <a:cs typeface="Calibri"/>
                      </a:endParaRPr>
                    </a:p>
                    <a:p>
                      <a:pPr>
                        <a:lnSpc>
                          <a:spcPct val="100000"/>
                        </a:lnSpc>
                        <a:spcBef>
                          <a:spcPts val="31"/>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dirty="0">
                          <a:latin typeface="Calibri"/>
                          <a:cs typeface="Calibri"/>
                        </a:rPr>
                        <a:t>Bistå i</a:t>
                      </a:r>
                      <a:r>
                        <a:rPr sz="1100" spc="-5" dirty="0">
                          <a:latin typeface="Calibri"/>
                          <a:cs typeface="Calibri"/>
                        </a:rPr>
                        <a:t>nnsats</a:t>
                      </a:r>
                      <a:r>
                        <a:rPr sz="1100" spc="-15" dirty="0">
                          <a:latin typeface="Calibri"/>
                          <a:cs typeface="Calibri"/>
                        </a:rPr>
                        <a:t>l</a:t>
                      </a:r>
                      <a:r>
                        <a:rPr sz="1100" dirty="0">
                          <a:latin typeface="Calibri"/>
                          <a:cs typeface="Calibri"/>
                        </a:rPr>
                        <a:t>eder</a:t>
                      </a:r>
                      <a:r>
                        <a:rPr sz="1100" spc="-5" dirty="0">
                          <a:latin typeface="Calibri"/>
                          <a:cs typeface="Calibri"/>
                        </a:rPr>
                        <a:t> fr</a:t>
                      </a:r>
                      <a:r>
                        <a:rPr sz="1100" dirty="0">
                          <a:latin typeface="Calibri"/>
                          <a:cs typeface="Calibri"/>
                        </a:rPr>
                        <a:t>a</a:t>
                      </a:r>
                      <a:r>
                        <a:rPr sz="1100" spc="-15" dirty="0">
                          <a:latin typeface="Calibri"/>
                          <a:cs typeface="Calibri"/>
                        </a:rPr>
                        <a:t> </a:t>
                      </a:r>
                      <a:r>
                        <a:rPr sz="1100" spc="-5" dirty="0">
                          <a:latin typeface="Calibri"/>
                          <a:cs typeface="Calibri"/>
                        </a:rPr>
                        <a:t>p</a:t>
                      </a:r>
                      <a:r>
                        <a:rPr sz="1100" dirty="0">
                          <a:latin typeface="Calibri"/>
                          <a:cs typeface="Calibri"/>
                        </a:rPr>
                        <a:t>ol</a:t>
                      </a:r>
                      <a:r>
                        <a:rPr sz="1100" spc="-5" dirty="0">
                          <a:latin typeface="Calibri"/>
                          <a:cs typeface="Calibri"/>
                        </a:rPr>
                        <a:t>i</a:t>
                      </a:r>
                      <a:r>
                        <a:rPr sz="1100" dirty="0">
                          <a:latin typeface="Calibri"/>
                          <a:cs typeface="Calibri"/>
                        </a:rPr>
                        <a:t>t</a:t>
                      </a:r>
                      <a:r>
                        <a:rPr sz="1100" spc="-15" dirty="0">
                          <a:latin typeface="Calibri"/>
                          <a:cs typeface="Calibri"/>
                        </a:rPr>
                        <a:t>i</a:t>
                      </a:r>
                      <a:r>
                        <a:rPr sz="1100" dirty="0">
                          <a:latin typeface="Calibri"/>
                          <a:cs typeface="Calibri"/>
                        </a:rPr>
                        <a:t>et</a:t>
                      </a:r>
                      <a:endParaRPr sz="1100">
                        <a:latin typeface="Calibri"/>
                        <a:cs typeface="Calibri"/>
                      </a:endParaRPr>
                    </a:p>
                    <a:p>
                      <a:pPr>
                        <a:lnSpc>
                          <a:spcPct val="100000"/>
                        </a:lnSpc>
                        <a:spcBef>
                          <a:spcPts val="19"/>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spc="-5" dirty="0">
                          <a:latin typeface="Calibri"/>
                          <a:cs typeface="Calibri"/>
                        </a:rPr>
                        <a:t>E</a:t>
                      </a:r>
                      <a:r>
                        <a:rPr sz="1100" dirty="0">
                          <a:latin typeface="Calibri"/>
                          <a:cs typeface="Calibri"/>
                        </a:rPr>
                        <a:t>ta</a:t>
                      </a:r>
                      <a:r>
                        <a:rPr sz="1100" spc="-5" dirty="0">
                          <a:latin typeface="Calibri"/>
                          <a:cs typeface="Calibri"/>
                        </a:rPr>
                        <a:t>b</a:t>
                      </a:r>
                      <a:r>
                        <a:rPr sz="1100" dirty="0">
                          <a:latin typeface="Calibri"/>
                          <a:cs typeface="Calibri"/>
                        </a:rPr>
                        <a:t>lere</a:t>
                      </a:r>
                      <a:r>
                        <a:rPr sz="1100" spc="-10" dirty="0">
                          <a:latin typeface="Calibri"/>
                          <a:cs typeface="Calibri"/>
                        </a:rPr>
                        <a:t> </a:t>
                      </a:r>
                      <a:r>
                        <a:rPr sz="1100" spc="-5" dirty="0">
                          <a:latin typeface="Calibri"/>
                          <a:cs typeface="Calibri"/>
                        </a:rPr>
                        <a:t>s</a:t>
                      </a:r>
                      <a:r>
                        <a:rPr sz="1100" spc="-10" dirty="0">
                          <a:latin typeface="Calibri"/>
                          <a:cs typeface="Calibri"/>
                        </a:rPr>
                        <a:t>a</a:t>
                      </a:r>
                      <a:r>
                        <a:rPr sz="1100" dirty="0">
                          <a:latin typeface="Calibri"/>
                          <a:cs typeface="Calibri"/>
                        </a:rPr>
                        <a:t>ml</a:t>
                      </a:r>
                      <a:r>
                        <a:rPr sz="1100" spc="-5" dirty="0">
                          <a:latin typeface="Calibri"/>
                          <a:cs typeface="Calibri"/>
                        </a:rPr>
                        <a:t>ingsp</a:t>
                      </a:r>
                      <a:r>
                        <a:rPr sz="1100" spc="-10" dirty="0">
                          <a:latin typeface="Calibri"/>
                          <a:cs typeface="Calibri"/>
                        </a:rPr>
                        <a:t>l</a:t>
                      </a:r>
                      <a:r>
                        <a:rPr sz="1100" dirty="0">
                          <a:latin typeface="Calibri"/>
                          <a:cs typeface="Calibri"/>
                        </a:rPr>
                        <a:t>ass </a:t>
                      </a:r>
                      <a:r>
                        <a:rPr sz="1100" spc="-5" dirty="0">
                          <a:latin typeface="Calibri"/>
                          <a:cs typeface="Calibri"/>
                        </a:rPr>
                        <a:t>f</a:t>
                      </a:r>
                      <a:r>
                        <a:rPr sz="1100" spc="5" dirty="0">
                          <a:latin typeface="Calibri"/>
                          <a:cs typeface="Calibri"/>
                        </a:rPr>
                        <a:t>o</a:t>
                      </a:r>
                      <a:r>
                        <a:rPr sz="1100" dirty="0">
                          <a:latin typeface="Calibri"/>
                          <a:cs typeface="Calibri"/>
                        </a:rPr>
                        <a:t>r</a:t>
                      </a:r>
                      <a:r>
                        <a:rPr sz="1100" spc="-25" dirty="0">
                          <a:latin typeface="Calibri"/>
                          <a:cs typeface="Calibri"/>
                        </a:rPr>
                        <a:t> </a:t>
                      </a:r>
                      <a:r>
                        <a:rPr sz="1100" spc="-5" dirty="0">
                          <a:latin typeface="Calibri"/>
                          <a:cs typeface="Calibri"/>
                        </a:rPr>
                        <a:t>b</a:t>
                      </a:r>
                      <a:r>
                        <a:rPr sz="1100" dirty="0">
                          <a:latin typeface="Calibri"/>
                          <a:cs typeface="Calibri"/>
                        </a:rPr>
                        <a:t>erørte</a:t>
                      </a:r>
                      <a:endParaRPr sz="1100">
                        <a:latin typeface="Calibri"/>
                        <a:cs typeface="Calibri"/>
                      </a:endParaRPr>
                    </a:p>
                    <a:p>
                      <a:pPr>
                        <a:lnSpc>
                          <a:spcPct val="100000"/>
                        </a:lnSpc>
                        <a:spcBef>
                          <a:spcPts val="21"/>
                        </a:spcBef>
                        <a:buFont typeface="Calibri"/>
                        <a:buChar char="●"/>
                      </a:pPr>
                      <a:endParaRPr sz="1100">
                        <a:latin typeface="Times New Roman"/>
                        <a:cs typeface="Times New Roman"/>
                      </a:endParaRPr>
                    </a:p>
                    <a:p>
                      <a:pPr marL="255904" indent="-228600">
                        <a:lnSpc>
                          <a:spcPct val="100000"/>
                        </a:lnSpc>
                        <a:buFont typeface="Calibri"/>
                        <a:buChar char="●"/>
                        <a:tabLst>
                          <a:tab pos="256540" algn="l"/>
                        </a:tabLst>
                      </a:pPr>
                      <a:r>
                        <a:rPr sz="1100" dirty="0">
                          <a:latin typeface="Calibri"/>
                          <a:cs typeface="Calibri"/>
                        </a:rPr>
                        <a:t>Debr</a:t>
                      </a:r>
                      <a:r>
                        <a:rPr sz="1100" spc="-5" dirty="0">
                          <a:latin typeface="Calibri"/>
                          <a:cs typeface="Calibri"/>
                        </a:rPr>
                        <a:t>i</a:t>
                      </a:r>
                      <a:r>
                        <a:rPr sz="1100" dirty="0">
                          <a:latin typeface="Calibri"/>
                          <a:cs typeface="Calibri"/>
                        </a:rPr>
                        <a:t>ef</a:t>
                      </a:r>
                      <a:r>
                        <a:rPr sz="1100" spc="-15" dirty="0">
                          <a:latin typeface="Calibri"/>
                          <a:cs typeface="Calibri"/>
                        </a:rPr>
                        <a:t> </a:t>
                      </a:r>
                      <a:r>
                        <a:rPr sz="1100" spc="5" dirty="0">
                          <a:latin typeface="Calibri"/>
                          <a:cs typeface="Calibri"/>
                        </a:rPr>
                        <a:t>o</a:t>
                      </a:r>
                      <a:r>
                        <a:rPr sz="1100" dirty="0">
                          <a:latin typeface="Calibri"/>
                          <a:cs typeface="Calibri"/>
                        </a:rPr>
                        <a:t>g</a:t>
                      </a:r>
                      <a:r>
                        <a:rPr sz="1100" spc="-15" dirty="0">
                          <a:latin typeface="Calibri"/>
                          <a:cs typeface="Calibri"/>
                        </a:rPr>
                        <a:t> </a:t>
                      </a:r>
                      <a:r>
                        <a:rPr sz="1100" dirty="0">
                          <a:latin typeface="Calibri"/>
                          <a:cs typeface="Calibri"/>
                        </a:rPr>
                        <a:t>e</a:t>
                      </a:r>
                      <a:r>
                        <a:rPr sz="1100" spc="-5" dirty="0">
                          <a:latin typeface="Calibri"/>
                          <a:cs typeface="Calibri"/>
                        </a:rPr>
                        <a:t>v</a:t>
                      </a:r>
                      <a:r>
                        <a:rPr sz="1100" dirty="0">
                          <a:latin typeface="Calibri"/>
                          <a:cs typeface="Calibri"/>
                        </a:rPr>
                        <a:t>t. kri</a:t>
                      </a:r>
                      <a:r>
                        <a:rPr sz="1100" spc="-15" dirty="0">
                          <a:latin typeface="Calibri"/>
                          <a:cs typeface="Calibri"/>
                        </a:rPr>
                        <a:t>s</a:t>
                      </a:r>
                      <a:r>
                        <a:rPr sz="1100" dirty="0">
                          <a:latin typeface="Calibri"/>
                          <a:cs typeface="Calibri"/>
                        </a:rPr>
                        <a:t>ehjelp</a:t>
                      </a:r>
                      <a:r>
                        <a:rPr sz="1100" spc="-10" dirty="0">
                          <a:latin typeface="Calibri"/>
                          <a:cs typeface="Calibri"/>
                        </a:rPr>
                        <a:t> </a:t>
                      </a:r>
                      <a:r>
                        <a:rPr sz="1100" dirty="0">
                          <a:latin typeface="Calibri"/>
                          <a:cs typeface="Calibri"/>
                        </a:rPr>
                        <a:t>t</a:t>
                      </a:r>
                      <a:r>
                        <a:rPr sz="1100" spc="-15" dirty="0">
                          <a:latin typeface="Calibri"/>
                          <a:cs typeface="Calibri"/>
                        </a:rPr>
                        <a:t>i</a:t>
                      </a:r>
                      <a:r>
                        <a:rPr sz="1100" dirty="0">
                          <a:latin typeface="Calibri"/>
                          <a:cs typeface="Calibri"/>
                        </a:rPr>
                        <a:t>l i</a:t>
                      </a:r>
                      <a:r>
                        <a:rPr sz="1100" spc="-5" dirty="0">
                          <a:latin typeface="Calibri"/>
                          <a:cs typeface="Calibri"/>
                        </a:rPr>
                        <a:t>n</a:t>
                      </a:r>
                      <a:r>
                        <a:rPr sz="1100" dirty="0">
                          <a:latin typeface="Calibri"/>
                          <a:cs typeface="Calibri"/>
                        </a:rPr>
                        <a:t>v</a:t>
                      </a:r>
                      <a:r>
                        <a:rPr sz="1100" spc="5" dirty="0">
                          <a:latin typeface="Calibri"/>
                          <a:cs typeface="Calibri"/>
                        </a:rPr>
                        <a:t>o</a:t>
                      </a:r>
                      <a:r>
                        <a:rPr sz="1100" spc="-15" dirty="0">
                          <a:latin typeface="Calibri"/>
                          <a:cs typeface="Calibri"/>
                        </a:rPr>
                        <a:t>l</a:t>
                      </a:r>
                      <a:r>
                        <a:rPr sz="1100" dirty="0">
                          <a:latin typeface="Calibri"/>
                          <a:cs typeface="Calibri"/>
                        </a:rPr>
                        <a:t>ve</a:t>
                      </a:r>
                      <a:r>
                        <a:rPr sz="1100" spc="-15" dirty="0">
                          <a:latin typeface="Calibri"/>
                          <a:cs typeface="Calibri"/>
                        </a:rPr>
                        <a:t>r</a:t>
                      </a:r>
                      <a:r>
                        <a:rPr sz="1100" dirty="0">
                          <a:latin typeface="Calibri"/>
                          <a:cs typeface="Calibri"/>
                        </a:rPr>
                        <a:t>te</a:t>
                      </a:r>
                      <a:endParaRPr sz="1100">
                        <a:latin typeface="Calibri"/>
                        <a:cs typeface="Calibri"/>
                      </a:endParaRPr>
                    </a:p>
                    <a:p>
                      <a:pPr>
                        <a:lnSpc>
                          <a:spcPct val="100000"/>
                        </a:lnSpc>
                        <a:spcBef>
                          <a:spcPts val="19"/>
                        </a:spcBef>
                        <a:buFont typeface="Calibri"/>
                        <a:buChar char="●"/>
                      </a:pPr>
                      <a:endParaRPr sz="1100">
                        <a:latin typeface="Times New Roman"/>
                        <a:cs typeface="Times New Roman"/>
                      </a:endParaRPr>
                    </a:p>
                    <a:p>
                      <a:pPr marL="255904" marR="746760" indent="-228600">
                        <a:lnSpc>
                          <a:spcPct val="100899"/>
                        </a:lnSpc>
                        <a:buFont typeface="Calibri"/>
                        <a:buChar char="●"/>
                        <a:tabLst>
                          <a:tab pos="256540" algn="l"/>
                        </a:tabLst>
                      </a:pPr>
                      <a:r>
                        <a:rPr sz="1100" dirty="0">
                          <a:latin typeface="Calibri"/>
                          <a:cs typeface="Calibri"/>
                        </a:rPr>
                        <a:t>Isolere</a:t>
                      </a:r>
                      <a:r>
                        <a:rPr sz="1100" spc="-10" dirty="0">
                          <a:latin typeface="Calibri"/>
                          <a:cs typeface="Calibri"/>
                        </a:rPr>
                        <a:t> </a:t>
                      </a:r>
                      <a:r>
                        <a:rPr sz="1100" dirty="0">
                          <a:latin typeface="Calibri"/>
                          <a:cs typeface="Calibri"/>
                        </a:rPr>
                        <a:t>kri</a:t>
                      </a:r>
                      <a:r>
                        <a:rPr sz="1100" spc="-15" dirty="0">
                          <a:latin typeface="Calibri"/>
                          <a:cs typeface="Calibri"/>
                        </a:rPr>
                        <a:t>s</a:t>
                      </a:r>
                      <a:r>
                        <a:rPr sz="1100" dirty="0">
                          <a:latin typeface="Calibri"/>
                          <a:cs typeface="Calibri"/>
                        </a:rPr>
                        <a:t>en </a:t>
                      </a:r>
                      <a:r>
                        <a:rPr sz="1100" spc="5" dirty="0">
                          <a:latin typeface="Calibri"/>
                          <a:cs typeface="Calibri"/>
                        </a:rPr>
                        <a:t>o</a:t>
                      </a:r>
                      <a:r>
                        <a:rPr sz="1100" dirty="0">
                          <a:latin typeface="Calibri"/>
                          <a:cs typeface="Calibri"/>
                        </a:rPr>
                        <a:t>g</a:t>
                      </a:r>
                      <a:r>
                        <a:rPr sz="1100" spc="-15" dirty="0">
                          <a:latin typeface="Calibri"/>
                          <a:cs typeface="Calibri"/>
                        </a:rPr>
                        <a:t> </a:t>
                      </a:r>
                      <a:r>
                        <a:rPr sz="1100" spc="-5" dirty="0">
                          <a:latin typeface="Calibri"/>
                          <a:cs typeface="Calibri"/>
                        </a:rPr>
                        <a:t>pås</a:t>
                      </a:r>
                      <a:r>
                        <a:rPr sz="1100" dirty="0">
                          <a:latin typeface="Calibri"/>
                          <a:cs typeface="Calibri"/>
                        </a:rPr>
                        <a:t>e </a:t>
                      </a:r>
                      <a:r>
                        <a:rPr sz="1100" spc="-10" dirty="0">
                          <a:latin typeface="Calibri"/>
                          <a:cs typeface="Calibri"/>
                        </a:rPr>
                        <a:t>a</a:t>
                      </a:r>
                      <a:r>
                        <a:rPr sz="1100" dirty="0">
                          <a:latin typeface="Calibri"/>
                          <a:cs typeface="Calibri"/>
                        </a:rPr>
                        <a:t>t </a:t>
                      </a:r>
                      <a:r>
                        <a:rPr sz="1100" spc="-5" dirty="0">
                          <a:latin typeface="Calibri"/>
                          <a:cs typeface="Calibri"/>
                        </a:rPr>
                        <a:t>d</a:t>
                      </a:r>
                      <a:r>
                        <a:rPr sz="1100" spc="-10" dirty="0">
                          <a:latin typeface="Calibri"/>
                          <a:cs typeface="Calibri"/>
                        </a:rPr>
                        <a:t>e</a:t>
                      </a:r>
                      <a:r>
                        <a:rPr sz="1100" dirty="0">
                          <a:latin typeface="Calibri"/>
                          <a:cs typeface="Calibri"/>
                        </a:rPr>
                        <a:t>t </a:t>
                      </a:r>
                      <a:r>
                        <a:rPr sz="1100" spc="-10" dirty="0">
                          <a:latin typeface="Calibri"/>
                          <a:cs typeface="Calibri"/>
                        </a:rPr>
                        <a:t>ø</a:t>
                      </a:r>
                      <a:r>
                        <a:rPr sz="1100" dirty="0">
                          <a:latin typeface="Calibri"/>
                          <a:cs typeface="Calibri"/>
                        </a:rPr>
                        <a:t>vri</a:t>
                      </a:r>
                      <a:r>
                        <a:rPr sz="1100" spc="-10" dirty="0">
                          <a:latin typeface="Calibri"/>
                          <a:cs typeface="Calibri"/>
                        </a:rPr>
                        <a:t>g</a:t>
                      </a:r>
                      <a:r>
                        <a:rPr sz="1100" dirty="0">
                          <a:latin typeface="Calibri"/>
                          <a:cs typeface="Calibri"/>
                        </a:rPr>
                        <a:t>e</a:t>
                      </a:r>
                      <a:r>
                        <a:rPr sz="1100" spc="-10" dirty="0">
                          <a:latin typeface="Calibri"/>
                          <a:cs typeface="Calibri"/>
                        </a:rPr>
                        <a:t> </a:t>
                      </a:r>
                      <a:r>
                        <a:rPr sz="1100" spc="5" dirty="0">
                          <a:latin typeface="Calibri"/>
                          <a:cs typeface="Calibri"/>
                        </a:rPr>
                        <a:t>o</a:t>
                      </a:r>
                      <a:r>
                        <a:rPr sz="1100" spc="-5" dirty="0">
                          <a:latin typeface="Calibri"/>
                          <a:cs typeface="Calibri"/>
                        </a:rPr>
                        <a:t>pp</a:t>
                      </a:r>
                      <a:r>
                        <a:rPr sz="1100" dirty="0">
                          <a:latin typeface="Calibri"/>
                          <a:cs typeface="Calibri"/>
                        </a:rPr>
                        <a:t>le</a:t>
                      </a:r>
                      <a:r>
                        <a:rPr sz="1100" spc="-5" dirty="0">
                          <a:latin typeface="Calibri"/>
                          <a:cs typeface="Calibri"/>
                        </a:rPr>
                        <a:t>gg</a:t>
                      </a:r>
                      <a:r>
                        <a:rPr sz="1100" dirty="0">
                          <a:latin typeface="Calibri"/>
                          <a:cs typeface="Calibri"/>
                        </a:rPr>
                        <a:t>et </a:t>
                      </a:r>
                      <a:r>
                        <a:rPr sz="1100" spc="-5" dirty="0">
                          <a:latin typeface="Calibri"/>
                          <a:cs typeface="Calibri"/>
                        </a:rPr>
                        <a:t>gjenn</a:t>
                      </a:r>
                      <a:r>
                        <a:rPr sz="1100" spc="5" dirty="0">
                          <a:latin typeface="Calibri"/>
                          <a:cs typeface="Calibri"/>
                        </a:rPr>
                        <a:t>o</a:t>
                      </a:r>
                      <a:r>
                        <a:rPr sz="1100" dirty="0">
                          <a:latin typeface="Calibri"/>
                          <a:cs typeface="Calibri"/>
                        </a:rPr>
                        <a:t>m</a:t>
                      </a:r>
                      <a:r>
                        <a:rPr sz="1100" spc="-15" dirty="0">
                          <a:latin typeface="Calibri"/>
                          <a:cs typeface="Calibri"/>
                        </a:rPr>
                        <a:t>f</a:t>
                      </a:r>
                      <a:r>
                        <a:rPr sz="1100" dirty="0">
                          <a:latin typeface="Calibri"/>
                          <a:cs typeface="Calibri"/>
                        </a:rPr>
                        <a:t>øres</a:t>
                      </a:r>
                      <a:r>
                        <a:rPr sz="1100" spc="-15" dirty="0">
                          <a:latin typeface="Calibri"/>
                          <a:cs typeface="Calibri"/>
                        </a:rPr>
                        <a:t> </a:t>
                      </a:r>
                      <a:r>
                        <a:rPr sz="1100" spc="-10" dirty="0">
                          <a:latin typeface="Calibri"/>
                          <a:cs typeface="Calibri"/>
                        </a:rPr>
                        <a:t>s</a:t>
                      </a:r>
                      <a:r>
                        <a:rPr sz="1100" spc="5" dirty="0">
                          <a:latin typeface="Calibri"/>
                          <a:cs typeface="Calibri"/>
                        </a:rPr>
                        <a:t>o</a:t>
                      </a:r>
                      <a:r>
                        <a:rPr sz="1100" dirty="0">
                          <a:latin typeface="Calibri"/>
                          <a:cs typeface="Calibri"/>
                        </a:rPr>
                        <a:t>m</a:t>
                      </a:r>
                      <a:r>
                        <a:rPr sz="1100" spc="-10" dirty="0">
                          <a:latin typeface="Calibri"/>
                          <a:cs typeface="Calibri"/>
                        </a:rPr>
                        <a:t> </a:t>
                      </a:r>
                      <a:r>
                        <a:rPr sz="1100" spc="-5" dirty="0">
                          <a:latin typeface="Calibri"/>
                          <a:cs typeface="Calibri"/>
                        </a:rPr>
                        <a:t>plan</a:t>
                      </a:r>
                      <a:r>
                        <a:rPr sz="1100" dirty="0">
                          <a:latin typeface="Calibri"/>
                          <a:cs typeface="Calibri"/>
                        </a:rPr>
                        <a:t>la</a:t>
                      </a:r>
                      <a:r>
                        <a:rPr sz="1100" spc="-10" dirty="0">
                          <a:latin typeface="Calibri"/>
                          <a:cs typeface="Calibri"/>
                        </a:rPr>
                        <a:t>gt</a:t>
                      </a:r>
                      <a:r>
                        <a:rPr sz="1100" dirty="0">
                          <a:latin typeface="Calibri"/>
                          <a:cs typeface="Calibri"/>
                        </a:rPr>
                        <a:t>, e</a:t>
                      </a:r>
                      <a:r>
                        <a:rPr sz="1100" spc="-10" dirty="0">
                          <a:latin typeface="Calibri"/>
                          <a:cs typeface="Calibri"/>
                        </a:rPr>
                        <a:t>v</a:t>
                      </a:r>
                      <a:r>
                        <a:rPr sz="1100" dirty="0">
                          <a:latin typeface="Calibri"/>
                          <a:cs typeface="Calibri"/>
                        </a:rPr>
                        <a:t>t. a</a:t>
                      </a:r>
                      <a:r>
                        <a:rPr sz="1100" spc="-10" dirty="0">
                          <a:latin typeface="Calibri"/>
                          <a:cs typeface="Calibri"/>
                        </a:rPr>
                        <a:t>v</a:t>
                      </a:r>
                      <a:r>
                        <a:rPr sz="1100" spc="-5" dirty="0">
                          <a:latin typeface="Calibri"/>
                          <a:cs typeface="Calibri"/>
                        </a:rPr>
                        <a:t>sl</a:t>
                      </a:r>
                      <a:r>
                        <a:rPr sz="1100" spc="-10" dirty="0">
                          <a:latin typeface="Calibri"/>
                          <a:cs typeface="Calibri"/>
                        </a:rPr>
                        <a:t>u</a:t>
                      </a:r>
                      <a:r>
                        <a:rPr sz="1100" dirty="0">
                          <a:latin typeface="Calibri"/>
                          <a:cs typeface="Calibri"/>
                        </a:rPr>
                        <a:t>tt</a:t>
                      </a:r>
                      <a:r>
                        <a:rPr sz="1100" spc="-10" dirty="0">
                          <a:latin typeface="Calibri"/>
                          <a:cs typeface="Calibri"/>
                        </a:rPr>
                        <a:t>e</a:t>
                      </a:r>
                      <a:r>
                        <a:rPr sz="1100" dirty="0">
                          <a:latin typeface="Calibri"/>
                          <a:cs typeface="Calibri"/>
                        </a:rPr>
                        <a:t>s</a:t>
                      </a:r>
                      <a:endParaRPr sz="1100">
                        <a:latin typeface="Calibri"/>
                        <a:cs typeface="Calibri"/>
                      </a:endParaRP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257175" marR="307340" indent="-228600">
                        <a:lnSpc>
                          <a:spcPct val="101800"/>
                        </a:lnSpc>
                        <a:buFont typeface="Calibri"/>
                        <a:buChar char="●"/>
                        <a:tabLst>
                          <a:tab pos="257810" algn="l"/>
                        </a:tabLst>
                      </a:pPr>
                      <a:r>
                        <a:rPr sz="1100" dirty="0">
                          <a:latin typeface="Calibri"/>
                          <a:cs typeface="Calibri"/>
                        </a:rPr>
                        <a:t>Med</a:t>
                      </a:r>
                      <a:r>
                        <a:rPr sz="1100" spc="-5" dirty="0">
                          <a:latin typeface="Calibri"/>
                          <a:cs typeface="Calibri"/>
                        </a:rPr>
                        <a:t>isi</a:t>
                      </a:r>
                      <a:r>
                        <a:rPr sz="1100" spc="-10" dirty="0">
                          <a:latin typeface="Calibri"/>
                          <a:cs typeface="Calibri"/>
                        </a:rPr>
                        <a:t>n</a:t>
                      </a:r>
                      <a:r>
                        <a:rPr sz="1100" spc="-5" dirty="0">
                          <a:latin typeface="Calibri"/>
                          <a:cs typeface="Calibri"/>
                        </a:rPr>
                        <a:t>s</a:t>
                      </a:r>
                      <a:r>
                        <a:rPr sz="1100" dirty="0">
                          <a:latin typeface="Calibri"/>
                          <a:cs typeface="Calibri"/>
                        </a:rPr>
                        <a:t>k </a:t>
                      </a:r>
                      <a:r>
                        <a:rPr sz="1100" spc="-20" dirty="0">
                          <a:latin typeface="Calibri"/>
                          <a:cs typeface="Calibri"/>
                        </a:rPr>
                        <a:t>p</a:t>
                      </a:r>
                      <a:r>
                        <a:rPr sz="1100" dirty="0">
                          <a:latin typeface="Calibri"/>
                          <a:cs typeface="Calibri"/>
                        </a:rPr>
                        <a:t>er</a:t>
                      </a:r>
                      <a:r>
                        <a:rPr sz="1100" spc="-15" dirty="0">
                          <a:latin typeface="Calibri"/>
                          <a:cs typeface="Calibri"/>
                        </a:rPr>
                        <a:t>s</a:t>
                      </a:r>
                      <a:r>
                        <a:rPr sz="1100" spc="5" dirty="0">
                          <a:latin typeface="Calibri"/>
                          <a:cs typeface="Calibri"/>
                        </a:rPr>
                        <a:t>o</a:t>
                      </a:r>
                      <a:r>
                        <a:rPr sz="1100" spc="-5" dirty="0">
                          <a:latin typeface="Calibri"/>
                          <a:cs typeface="Calibri"/>
                        </a:rPr>
                        <a:t>n</a:t>
                      </a:r>
                      <a:r>
                        <a:rPr sz="1100" dirty="0">
                          <a:latin typeface="Calibri"/>
                          <a:cs typeface="Calibri"/>
                        </a:rPr>
                        <a:t>ell</a:t>
                      </a:r>
                      <a:r>
                        <a:rPr sz="1100" spc="-15" dirty="0">
                          <a:latin typeface="Calibri"/>
                          <a:cs typeface="Calibri"/>
                        </a:rPr>
                        <a:t> </a:t>
                      </a:r>
                      <a:r>
                        <a:rPr sz="1100" dirty="0">
                          <a:latin typeface="Calibri"/>
                          <a:cs typeface="Calibri"/>
                        </a:rPr>
                        <a:t>/ am</a:t>
                      </a:r>
                      <a:r>
                        <a:rPr sz="1100" spc="-5" dirty="0">
                          <a:latin typeface="Calibri"/>
                          <a:cs typeface="Calibri"/>
                        </a:rPr>
                        <a:t>bu</a:t>
                      </a:r>
                      <a:r>
                        <a:rPr sz="1100" dirty="0">
                          <a:latin typeface="Calibri"/>
                          <a:cs typeface="Calibri"/>
                        </a:rPr>
                        <a:t>la</a:t>
                      </a:r>
                      <a:r>
                        <a:rPr sz="1100" spc="-10" dirty="0">
                          <a:latin typeface="Calibri"/>
                          <a:cs typeface="Calibri"/>
                        </a:rPr>
                        <a:t>n</a:t>
                      </a:r>
                      <a:r>
                        <a:rPr sz="1100" spc="-5" dirty="0">
                          <a:latin typeface="Calibri"/>
                          <a:cs typeface="Calibri"/>
                        </a:rPr>
                        <a:t>se</a:t>
                      </a:r>
                      <a:r>
                        <a:rPr sz="1100" dirty="0">
                          <a:latin typeface="Calibri"/>
                          <a:cs typeface="Calibri"/>
                        </a:rPr>
                        <a:t>,</a:t>
                      </a:r>
                      <a:r>
                        <a:rPr sz="1100" spc="-5" dirty="0">
                          <a:latin typeface="Calibri"/>
                          <a:cs typeface="Calibri"/>
                        </a:rPr>
                        <a:t> </a:t>
                      </a:r>
                      <a:r>
                        <a:rPr sz="1100" dirty="0">
                          <a:latin typeface="Calibri"/>
                          <a:cs typeface="Calibri"/>
                        </a:rPr>
                        <a:t>1</a:t>
                      </a:r>
                      <a:r>
                        <a:rPr sz="1100" spc="-10" dirty="0">
                          <a:latin typeface="Calibri"/>
                          <a:cs typeface="Calibri"/>
                        </a:rPr>
                        <a:t>1</a:t>
                      </a:r>
                      <a:r>
                        <a:rPr sz="1100" dirty="0">
                          <a:latin typeface="Calibri"/>
                          <a:cs typeface="Calibri"/>
                        </a:rPr>
                        <a:t>3</a:t>
                      </a:r>
                    </a:p>
                    <a:p>
                      <a:pPr>
                        <a:lnSpc>
                          <a:spcPct val="100000"/>
                        </a:lnSpc>
                        <a:spcBef>
                          <a:spcPts val="10"/>
                        </a:spcBef>
                        <a:buFont typeface="Calibri"/>
                        <a:buChar char="●"/>
                      </a:pPr>
                      <a:endParaRPr sz="1100" dirty="0">
                        <a:latin typeface="Times New Roman"/>
                        <a:cs typeface="Times New Roman"/>
                      </a:endParaRPr>
                    </a:p>
                    <a:p>
                      <a:pPr marL="257175" marR="521334" indent="-228600">
                        <a:lnSpc>
                          <a:spcPct val="101800"/>
                        </a:lnSpc>
                        <a:buFont typeface="Calibri"/>
                        <a:buChar char="●"/>
                        <a:tabLst>
                          <a:tab pos="257810" algn="l"/>
                        </a:tabLst>
                      </a:pPr>
                      <a:r>
                        <a:rPr sz="1100" dirty="0">
                          <a:latin typeface="Calibri"/>
                          <a:cs typeface="Calibri"/>
                        </a:rPr>
                        <a:t>Leder</a:t>
                      </a:r>
                      <a:r>
                        <a:rPr sz="1100" spc="-5" dirty="0">
                          <a:latin typeface="Calibri"/>
                          <a:cs typeface="Calibri"/>
                        </a:rPr>
                        <a:t> </a:t>
                      </a:r>
                      <a:r>
                        <a:rPr sz="1100" dirty="0">
                          <a:latin typeface="Calibri"/>
                          <a:cs typeface="Calibri"/>
                        </a:rPr>
                        <a:t>an</a:t>
                      </a:r>
                      <a:r>
                        <a:rPr sz="1100" spc="-1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ig 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a:t>
                      </a:r>
                      <a:r>
                        <a:rPr sz="1100" dirty="0">
                          <a:latin typeface="Calibri"/>
                          <a:cs typeface="Calibri"/>
                        </a:rPr>
                        <a:t>g</a:t>
                      </a:r>
                    </a:p>
                    <a:p>
                      <a:pPr>
                        <a:lnSpc>
                          <a:spcPct val="100000"/>
                        </a:lnSpc>
                        <a:spcBef>
                          <a:spcPts val="19"/>
                        </a:spcBef>
                        <a:buFont typeface="Calibri"/>
                        <a:buChar char="●"/>
                      </a:pPr>
                      <a:endParaRPr sz="1100" dirty="0">
                        <a:latin typeface="Times New Roman"/>
                        <a:cs typeface="Times New Roman"/>
                      </a:endParaRPr>
                    </a:p>
                    <a:p>
                      <a:pPr marL="257175" indent="-228600">
                        <a:lnSpc>
                          <a:spcPct val="100000"/>
                        </a:lnSpc>
                        <a:buFont typeface="Calibri"/>
                        <a:buChar char="●"/>
                        <a:tabLst>
                          <a:tab pos="257810" algn="l"/>
                        </a:tabLst>
                      </a:pPr>
                      <a:r>
                        <a:rPr sz="1100" dirty="0">
                          <a:latin typeface="Calibri"/>
                          <a:cs typeface="Calibri"/>
                        </a:rPr>
                        <a:t>Delt</a:t>
                      </a:r>
                      <a:r>
                        <a:rPr sz="1100" spc="-15" dirty="0">
                          <a:latin typeface="Calibri"/>
                          <a:cs typeface="Calibri"/>
                        </a:rPr>
                        <a:t>a</a:t>
                      </a:r>
                      <a:r>
                        <a:rPr sz="1100" dirty="0">
                          <a:latin typeface="Calibri"/>
                          <a:cs typeface="Calibri"/>
                        </a:rPr>
                        <a:t>kere</a:t>
                      </a:r>
                    </a:p>
                    <a:p>
                      <a:pPr>
                        <a:lnSpc>
                          <a:spcPct val="100000"/>
                        </a:lnSpc>
                        <a:spcBef>
                          <a:spcPts val="52"/>
                        </a:spcBef>
                        <a:buFont typeface="Calibri"/>
                        <a:buChar char="●"/>
                      </a:pPr>
                      <a:endParaRPr sz="1050" dirty="0">
                        <a:latin typeface="Times New Roman"/>
                        <a:cs typeface="Times New Roman"/>
                      </a:endParaRPr>
                    </a:p>
                    <a:p>
                      <a:pPr marL="257175" marR="140335" indent="-228600">
                        <a:lnSpc>
                          <a:spcPct val="101800"/>
                        </a:lnSpc>
                        <a:buFont typeface="Calibri"/>
                        <a:buChar char="●"/>
                        <a:tabLst>
                          <a:tab pos="257810" algn="l"/>
                        </a:tabLst>
                      </a:pPr>
                      <a:r>
                        <a:rPr sz="1100" dirty="0">
                          <a:latin typeface="Calibri"/>
                          <a:cs typeface="Calibri"/>
                        </a:rPr>
                        <a:t>D</a:t>
                      </a:r>
                      <a:r>
                        <a:rPr sz="1100" spc="-5" dirty="0">
                          <a:latin typeface="Calibri"/>
                          <a:cs typeface="Calibri"/>
                        </a:rPr>
                        <a:t>NT</a:t>
                      </a:r>
                      <a:r>
                        <a:rPr sz="1100" dirty="0">
                          <a:latin typeface="Calibri"/>
                          <a:cs typeface="Calibri"/>
                        </a:rPr>
                        <a:t>s</a:t>
                      </a:r>
                      <a:r>
                        <a:rPr sz="1100" spc="5" dirty="0">
                          <a:latin typeface="Calibri"/>
                          <a:cs typeface="Calibri"/>
                        </a:rPr>
                        <a:t> </a:t>
                      </a:r>
                      <a:r>
                        <a:rPr sz="1100" spc="-5" dirty="0">
                          <a:latin typeface="Calibri"/>
                          <a:cs typeface="Calibri"/>
                        </a:rPr>
                        <a:t>b</a:t>
                      </a:r>
                      <a:r>
                        <a:rPr sz="1100" dirty="0">
                          <a:latin typeface="Calibri"/>
                          <a:cs typeface="Calibri"/>
                        </a:rPr>
                        <a:t>e</a:t>
                      </a:r>
                      <a:r>
                        <a:rPr sz="1100" spc="-15" dirty="0">
                          <a:latin typeface="Calibri"/>
                          <a:cs typeface="Calibri"/>
                        </a:rPr>
                        <a:t>r</a:t>
                      </a:r>
                      <a:r>
                        <a:rPr sz="1100" dirty="0">
                          <a:latin typeface="Calibri"/>
                          <a:cs typeface="Calibri"/>
                        </a:rPr>
                        <a:t>edska</a:t>
                      </a:r>
                      <a:r>
                        <a:rPr sz="1100" spc="-10" dirty="0">
                          <a:latin typeface="Calibri"/>
                          <a:cs typeface="Calibri"/>
                        </a:rPr>
                        <a:t>p</a:t>
                      </a:r>
                      <a:r>
                        <a:rPr sz="1100" spc="-5" dirty="0">
                          <a:latin typeface="Calibri"/>
                          <a:cs typeface="Calibri"/>
                        </a:rPr>
                        <a:t>sg</a:t>
                      </a:r>
                      <a:r>
                        <a:rPr sz="1100" dirty="0">
                          <a:latin typeface="Calibri"/>
                          <a:cs typeface="Calibri"/>
                        </a:rPr>
                        <a:t>r</a:t>
                      </a:r>
                      <a:r>
                        <a:rPr sz="1100" spc="-5" dirty="0">
                          <a:latin typeface="Calibri"/>
                          <a:cs typeface="Calibri"/>
                        </a:rPr>
                        <a:t>upp</a:t>
                      </a:r>
                      <a:r>
                        <a:rPr sz="1100" dirty="0">
                          <a:latin typeface="Calibri"/>
                          <a:cs typeface="Calibri"/>
                        </a:rPr>
                        <a:t>e </a:t>
                      </a:r>
                      <a:r>
                        <a:rPr sz="1100" spc="-5" dirty="0">
                          <a:latin typeface="Calibri"/>
                          <a:cs typeface="Calibri"/>
                        </a:rPr>
                        <a:t>(</a:t>
                      </a:r>
                      <a:r>
                        <a:rPr sz="1100" spc="5" dirty="0">
                          <a:latin typeface="Calibri"/>
                          <a:cs typeface="Calibri"/>
                        </a:rPr>
                        <a:t>v</a:t>
                      </a:r>
                      <a:r>
                        <a:rPr sz="1100" spc="-5" dirty="0">
                          <a:latin typeface="Calibri"/>
                          <a:cs typeface="Calibri"/>
                        </a:rPr>
                        <a:t>u</a:t>
                      </a:r>
                      <a:r>
                        <a:rPr sz="1100" dirty="0">
                          <a:latin typeface="Calibri"/>
                          <a:cs typeface="Calibri"/>
                        </a:rPr>
                        <a:t>r</a:t>
                      </a:r>
                      <a:r>
                        <a:rPr sz="1100" spc="-5" dirty="0">
                          <a:latin typeface="Calibri"/>
                          <a:cs typeface="Calibri"/>
                        </a:rPr>
                        <a:t>d</a:t>
                      </a:r>
                      <a:r>
                        <a:rPr sz="1100" dirty="0">
                          <a:latin typeface="Calibri"/>
                          <a:cs typeface="Calibri"/>
                        </a:rPr>
                        <a:t>èr </a:t>
                      </a:r>
                      <a:r>
                        <a:rPr sz="1100" spc="-5" dirty="0">
                          <a:latin typeface="Calibri"/>
                          <a:cs typeface="Calibri"/>
                        </a:rPr>
                        <a:t>b</a:t>
                      </a:r>
                      <a:r>
                        <a:rPr sz="1100" dirty="0">
                          <a:latin typeface="Calibri"/>
                          <a:cs typeface="Calibri"/>
                        </a:rPr>
                        <a:t>e</a:t>
                      </a:r>
                      <a:r>
                        <a:rPr sz="1100" spc="-15" dirty="0">
                          <a:latin typeface="Calibri"/>
                          <a:cs typeface="Calibri"/>
                        </a:rPr>
                        <a:t>h</a:t>
                      </a:r>
                      <a:r>
                        <a:rPr sz="1100" spc="-10" dirty="0">
                          <a:latin typeface="Calibri"/>
                          <a:cs typeface="Calibri"/>
                        </a:rPr>
                        <a:t>o</a:t>
                      </a:r>
                      <a:r>
                        <a:rPr sz="1100" dirty="0">
                          <a:latin typeface="Calibri"/>
                          <a:cs typeface="Calibri"/>
                        </a:rPr>
                        <a:t>vet)</a:t>
                      </a:r>
                    </a:p>
                    <a:p>
                      <a:pPr marL="57785" indent="199390">
                        <a:lnSpc>
                          <a:spcPct val="100000"/>
                        </a:lnSpc>
                        <a:spcBef>
                          <a:spcPts val="25"/>
                        </a:spcBef>
                      </a:pPr>
                      <a:r>
                        <a:rPr sz="1100" spc="-5" dirty="0">
                          <a:solidFill>
                            <a:srgbClr val="FF0000"/>
                          </a:solidFill>
                          <a:latin typeface="Calibri"/>
                          <a:cs typeface="Calibri"/>
                        </a:rPr>
                        <a:t>Tlf</a:t>
                      </a:r>
                      <a:r>
                        <a:rPr sz="1100" dirty="0">
                          <a:solidFill>
                            <a:srgbClr val="FF0000"/>
                          </a:solidFill>
                          <a:latin typeface="Calibri"/>
                          <a:cs typeface="Calibri"/>
                        </a:rPr>
                        <a:t>. </a:t>
                      </a:r>
                      <a:r>
                        <a:rPr sz="1100" spc="-10" dirty="0">
                          <a:solidFill>
                            <a:srgbClr val="FF0000"/>
                          </a:solidFill>
                          <a:latin typeface="Calibri"/>
                          <a:cs typeface="Calibri"/>
                        </a:rPr>
                        <a:t>4</a:t>
                      </a:r>
                      <a:r>
                        <a:rPr sz="1100" dirty="0">
                          <a:solidFill>
                            <a:srgbClr val="FF0000"/>
                          </a:solidFill>
                          <a:latin typeface="Calibri"/>
                          <a:cs typeface="Calibri"/>
                        </a:rPr>
                        <a:t>0</a:t>
                      </a:r>
                      <a:r>
                        <a:rPr sz="1100" spc="-10" dirty="0">
                          <a:solidFill>
                            <a:srgbClr val="FF0000"/>
                          </a:solidFill>
                          <a:latin typeface="Calibri"/>
                          <a:cs typeface="Calibri"/>
                        </a:rPr>
                        <a:t>0</a:t>
                      </a:r>
                      <a:r>
                        <a:rPr sz="1100" dirty="0">
                          <a:solidFill>
                            <a:srgbClr val="FF0000"/>
                          </a:solidFill>
                          <a:latin typeface="Calibri"/>
                          <a:cs typeface="Calibri"/>
                        </a:rPr>
                        <a:t>0 </a:t>
                      </a:r>
                      <a:r>
                        <a:rPr sz="1100" spc="-10" dirty="0">
                          <a:solidFill>
                            <a:srgbClr val="FF0000"/>
                          </a:solidFill>
                          <a:latin typeface="Calibri"/>
                          <a:cs typeface="Calibri"/>
                        </a:rPr>
                        <a:t>1</a:t>
                      </a:r>
                      <a:r>
                        <a:rPr sz="1100" dirty="0">
                          <a:solidFill>
                            <a:srgbClr val="FF0000"/>
                          </a:solidFill>
                          <a:latin typeface="Calibri"/>
                          <a:cs typeface="Calibri"/>
                        </a:rPr>
                        <a:t>8</a:t>
                      </a:r>
                      <a:r>
                        <a:rPr sz="1100" spc="-10" dirty="0">
                          <a:solidFill>
                            <a:srgbClr val="FF0000"/>
                          </a:solidFill>
                          <a:latin typeface="Calibri"/>
                          <a:cs typeface="Calibri"/>
                        </a:rPr>
                        <a:t>6</a:t>
                      </a:r>
                      <a:r>
                        <a:rPr sz="1100" dirty="0">
                          <a:solidFill>
                            <a:srgbClr val="FF0000"/>
                          </a:solidFill>
                          <a:latin typeface="Calibri"/>
                          <a:cs typeface="Calibri"/>
                        </a:rPr>
                        <a:t>8</a:t>
                      </a:r>
                      <a:endParaRPr sz="1100" dirty="0">
                        <a:latin typeface="Calibri"/>
                        <a:cs typeface="Calibri"/>
                      </a:endParaRPr>
                    </a:p>
                    <a:p>
                      <a:pPr>
                        <a:lnSpc>
                          <a:spcPct val="100000"/>
                        </a:lnSpc>
                        <a:spcBef>
                          <a:spcPts val="21"/>
                        </a:spcBef>
                      </a:pPr>
                      <a:endParaRPr sz="1100" dirty="0">
                        <a:latin typeface="Times New Roman"/>
                        <a:cs typeface="Times New Roman"/>
                      </a:endParaRPr>
                    </a:p>
                    <a:p>
                      <a:pPr marL="57785">
                        <a:lnSpc>
                          <a:spcPct val="100000"/>
                        </a:lnSpc>
                      </a:pPr>
                      <a:r>
                        <a:rPr sz="1100" b="1" dirty="0">
                          <a:latin typeface="Calibri"/>
                          <a:cs typeface="Calibri"/>
                        </a:rPr>
                        <a:t>NB:</a:t>
                      </a:r>
                      <a:endParaRPr sz="1100" dirty="0">
                        <a:latin typeface="Calibri"/>
                        <a:cs typeface="Calibri"/>
                      </a:endParaRPr>
                    </a:p>
                    <a:p>
                      <a:pPr marL="57785" marR="295910">
                        <a:lnSpc>
                          <a:spcPct val="101800"/>
                        </a:lnSpc>
                      </a:pPr>
                      <a:r>
                        <a:rPr sz="1100" b="1" spc="-5" dirty="0">
                          <a:latin typeface="Calibri"/>
                          <a:cs typeface="Calibri"/>
                        </a:rPr>
                        <a:t>V</a:t>
                      </a:r>
                      <a:r>
                        <a:rPr sz="1100" b="1" spc="-10" dirty="0">
                          <a:latin typeface="Calibri"/>
                          <a:cs typeface="Calibri"/>
                        </a:rPr>
                        <a:t>a</a:t>
                      </a:r>
                      <a:r>
                        <a:rPr sz="1100" b="1" dirty="0">
                          <a:latin typeface="Calibri"/>
                          <a:cs typeface="Calibri"/>
                        </a:rPr>
                        <a:t>rsli</a:t>
                      </a:r>
                      <a:r>
                        <a:rPr sz="1100" b="1" spc="-20" dirty="0">
                          <a:latin typeface="Calibri"/>
                          <a:cs typeface="Calibri"/>
                        </a:rPr>
                        <a:t>n</a:t>
                      </a:r>
                      <a:r>
                        <a:rPr sz="1100" b="1" dirty="0">
                          <a:latin typeface="Calibri"/>
                          <a:cs typeface="Calibri"/>
                        </a:rPr>
                        <a:t>g av</a:t>
                      </a:r>
                      <a:r>
                        <a:rPr sz="1100" b="1" spc="-10" dirty="0">
                          <a:latin typeface="Calibri"/>
                          <a:cs typeface="Calibri"/>
                        </a:rPr>
                        <a:t> </a:t>
                      </a:r>
                      <a:r>
                        <a:rPr sz="1100" b="1" dirty="0">
                          <a:latin typeface="Calibri"/>
                          <a:cs typeface="Calibri"/>
                        </a:rPr>
                        <a:t>p</a:t>
                      </a:r>
                      <a:r>
                        <a:rPr sz="1100" b="1" spc="-10" dirty="0">
                          <a:latin typeface="Calibri"/>
                          <a:cs typeface="Calibri"/>
                        </a:rPr>
                        <a:t>å</a:t>
                      </a:r>
                      <a:r>
                        <a:rPr sz="1100" b="1" dirty="0">
                          <a:latin typeface="Calibri"/>
                          <a:cs typeface="Calibri"/>
                        </a:rPr>
                        <a:t>rør</a:t>
                      </a:r>
                      <a:r>
                        <a:rPr sz="1100" b="1" spc="-5" dirty="0">
                          <a:latin typeface="Calibri"/>
                          <a:cs typeface="Calibri"/>
                        </a:rPr>
                        <a:t>end</a:t>
                      </a:r>
                      <a:r>
                        <a:rPr sz="1100" b="1" dirty="0">
                          <a:latin typeface="Calibri"/>
                          <a:cs typeface="Calibri"/>
                        </a:rPr>
                        <a:t>e</a:t>
                      </a:r>
                      <a:r>
                        <a:rPr sz="1100" b="1" spc="5" dirty="0">
                          <a:latin typeface="Calibri"/>
                          <a:cs typeface="Calibri"/>
                        </a:rPr>
                        <a:t> </a:t>
                      </a:r>
                      <a:r>
                        <a:rPr sz="1100" b="1" spc="-5" dirty="0">
                          <a:latin typeface="Calibri"/>
                          <a:cs typeface="Calibri"/>
                        </a:rPr>
                        <a:t>e</a:t>
                      </a:r>
                      <a:r>
                        <a:rPr sz="1100" b="1" dirty="0">
                          <a:latin typeface="Calibri"/>
                          <a:cs typeface="Calibri"/>
                        </a:rPr>
                        <a:t>r </a:t>
                      </a:r>
                      <a:r>
                        <a:rPr sz="1100" b="1" spc="-5" dirty="0">
                          <a:latin typeface="Calibri"/>
                          <a:cs typeface="Calibri"/>
                        </a:rPr>
                        <a:t>po</a:t>
                      </a:r>
                      <a:r>
                        <a:rPr sz="1100" b="1" dirty="0">
                          <a:latin typeface="Calibri"/>
                          <a:cs typeface="Calibri"/>
                        </a:rPr>
                        <a:t>liti</a:t>
                      </a:r>
                      <a:r>
                        <a:rPr sz="1100" b="1" spc="-5" dirty="0">
                          <a:latin typeface="Calibri"/>
                          <a:cs typeface="Calibri"/>
                        </a:rPr>
                        <a:t>e</a:t>
                      </a:r>
                      <a:r>
                        <a:rPr sz="1100" b="1" spc="-15" dirty="0">
                          <a:latin typeface="Calibri"/>
                          <a:cs typeface="Calibri"/>
                        </a:rPr>
                        <a:t>t</a:t>
                      </a:r>
                      <a:r>
                        <a:rPr sz="1100" b="1" dirty="0">
                          <a:latin typeface="Calibri"/>
                          <a:cs typeface="Calibri"/>
                        </a:rPr>
                        <a:t>s</a:t>
                      </a:r>
                      <a:r>
                        <a:rPr sz="1100" b="1" spc="-10" dirty="0">
                          <a:latin typeface="Calibri"/>
                          <a:cs typeface="Calibri"/>
                        </a:rPr>
                        <a:t> </a:t>
                      </a:r>
                      <a:r>
                        <a:rPr sz="1100" b="1" dirty="0">
                          <a:latin typeface="Calibri"/>
                          <a:cs typeface="Calibri"/>
                        </a:rPr>
                        <a:t>/</a:t>
                      </a:r>
                      <a:r>
                        <a:rPr sz="1100" b="1" spc="5" dirty="0">
                          <a:latin typeface="Calibri"/>
                          <a:cs typeface="Calibri"/>
                        </a:rPr>
                        <a:t> </a:t>
                      </a:r>
                      <a:r>
                        <a:rPr sz="1100" b="1" spc="-10" dirty="0">
                          <a:latin typeface="Calibri"/>
                          <a:cs typeface="Calibri"/>
                        </a:rPr>
                        <a:t>s</a:t>
                      </a:r>
                      <a:r>
                        <a:rPr sz="1100" b="1" dirty="0">
                          <a:latin typeface="Calibri"/>
                          <a:cs typeface="Calibri"/>
                        </a:rPr>
                        <a:t>yk</a:t>
                      </a:r>
                      <a:r>
                        <a:rPr sz="1100" b="1" spc="-10" dirty="0">
                          <a:latin typeface="Calibri"/>
                          <a:cs typeface="Calibri"/>
                        </a:rPr>
                        <a:t>e</a:t>
                      </a:r>
                      <a:r>
                        <a:rPr sz="1100" b="1" spc="-5" dirty="0">
                          <a:latin typeface="Calibri"/>
                          <a:cs typeface="Calibri"/>
                        </a:rPr>
                        <a:t>hu</a:t>
                      </a:r>
                      <a:r>
                        <a:rPr sz="1100" b="1" dirty="0">
                          <a:latin typeface="Calibri"/>
                          <a:cs typeface="Calibri"/>
                        </a:rPr>
                        <a:t>s</a:t>
                      </a:r>
                      <a:r>
                        <a:rPr sz="1100" b="1" spc="-5" dirty="0">
                          <a:latin typeface="Calibri"/>
                          <a:cs typeface="Calibri"/>
                        </a:rPr>
                        <a:t>e</a:t>
                      </a:r>
                      <a:r>
                        <a:rPr sz="1100" b="1" dirty="0">
                          <a:latin typeface="Calibri"/>
                          <a:cs typeface="Calibri"/>
                        </a:rPr>
                        <a:t>ts </a:t>
                      </a:r>
                      <a:r>
                        <a:rPr sz="1100" b="1" spc="-5" dirty="0">
                          <a:latin typeface="Calibri"/>
                          <a:cs typeface="Calibri"/>
                        </a:rPr>
                        <a:t>opp</a:t>
                      </a:r>
                      <a:r>
                        <a:rPr sz="1100" b="1" dirty="0">
                          <a:latin typeface="Calibri"/>
                          <a:cs typeface="Calibri"/>
                        </a:rPr>
                        <a:t>g</a:t>
                      </a:r>
                      <a:r>
                        <a:rPr sz="1100" b="1" spc="-10" dirty="0">
                          <a:latin typeface="Calibri"/>
                          <a:cs typeface="Calibri"/>
                        </a:rPr>
                        <a:t>a</a:t>
                      </a:r>
                      <a:r>
                        <a:rPr sz="1100" b="1" dirty="0">
                          <a:latin typeface="Calibri"/>
                          <a:cs typeface="Calibri"/>
                        </a:rPr>
                        <a:t>ve</a:t>
                      </a:r>
                      <a:r>
                        <a:rPr sz="1100" b="1" spc="-5" dirty="0">
                          <a:latin typeface="Calibri"/>
                          <a:cs typeface="Calibri"/>
                        </a:rPr>
                        <a:t> </a:t>
                      </a:r>
                      <a:r>
                        <a:rPr sz="1100" b="1" spc="5" dirty="0">
                          <a:latin typeface="Calibri"/>
                          <a:cs typeface="Calibri"/>
                        </a:rPr>
                        <a:t>v</a:t>
                      </a:r>
                      <a:r>
                        <a:rPr sz="1100" b="1" spc="-5" dirty="0">
                          <a:latin typeface="Calibri"/>
                          <a:cs typeface="Calibri"/>
                        </a:rPr>
                        <a:t>e</a:t>
                      </a:r>
                      <a:r>
                        <a:rPr sz="1100" b="1" dirty="0">
                          <a:latin typeface="Calibri"/>
                          <a:cs typeface="Calibri"/>
                        </a:rPr>
                        <a:t>d</a:t>
                      </a:r>
                      <a:r>
                        <a:rPr sz="1100" b="1" spc="-5" dirty="0">
                          <a:latin typeface="Calibri"/>
                          <a:cs typeface="Calibri"/>
                        </a:rPr>
                        <a:t> </a:t>
                      </a:r>
                      <a:r>
                        <a:rPr sz="1100" b="1" dirty="0">
                          <a:latin typeface="Calibri"/>
                          <a:cs typeface="Calibri"/>
                        </a:rPr>
                        <a:t>dø</a:t>
                      </a:r>
                      <a:r>
                        <a:rPr sz="1100" b="1" spc="-10" dirty="0">
                          <a:latin typeface="Calibri"/>
                          <a:cs typeface="Calibri"/>
                        </a:rPr>
                        <a:t>d</a:t>
                      </a:r>
                      <a:r>
                        <a:rPr sz="1100" b="1" dirty="0">
                          <a:latin typeface="Calibri"/>
                          <a:cs typeface="Calibri"/>
                        </a:rPr>
                        <a:t>s</a:t>
                      </a:r>
                      <a:r>
                        <a:rPr sz="1100" b="1" spc="-5" dirty="0">
                          <a:latin typeface="Calibri"/>
                          <a:cs typeface="Calibri"/>
                        </a:rPr>
                        <a:t>f</a:t>
                      </a:r>
                      <a:r>
                        <a:rPr sz="1100" b="1" spc="-10" dirty="0">
                          <a:latin typeface="Calibri"/>
                          <a:cs typeface="Calibri"/>
                        </a:rPr>
                        <a:t>al</a:t>
                      </a:r>
                      <a:r>
                        <a:rPr sz="1100" b="1" dirty="0">
                          <a:latin typeface="Calibri"/>
                          <a:cs typeface="Calibri"/>
                        </a:rPr>
                        <a:t>l </a:t>
                      </a:r>
                      <a:r>
                        <a:rPr sz="1100" b="1" spc="-5" dirty="0">
                          <a:latin typeface="Calibri"/>
                          <a:cs typeface="Calibri"/>
                        </a:rPr>
                        <a:t>o</a:t>
                      </a:r>
                      <a:r>
                        <a:rPr sz="1100" b="1" dirty="0">
                          <a:latin typeface="Calibri"/>
                          <a:cs typeface="Calibri"/>
                        </a:rPr>
                        <a:t>g </a:t>
                      </a:r>
                      <a:r>
                        <a:rPr sz="1100" b="1" spc="-5" dirty="0">
                          <a:latin typeface="Calibri"/>
                          <a:cs typeface="Calibri"/>
                        </a:rPr>
                        <a:t>pe</a:t>
                      </a:r>
                      <a:r>
                        <a:rPr sz="1100" b="1" dirty="0">
                          <a:latin typeface="Calibri"/>
                          <a:cs typeface="Calibri"/>
                        </a:rPr>
                        <a:t>rs</a:t>
                      </a:r>
                      <a:r>
                        <a:rPr sz="1100" b="1" spc="-5" dirty="0">
                          <a:latin typeface="Calibri"/>
                          <a:cs typeface="Calibri"/>
                        </a:rPr>
                        <a:t>on</a:t>
                      </a:r>
                      <a:r>
                        <a:rPr sz="1100" b="1" dirty="0">
                          <a:latin typeface="Calibri"/>
                          <a:cs typeface="Calibri"/>
                        </a:rPr>
                        <a:t>sk</a:t>
                      </a:r>
                      <a:r>
                        <a:rPr sz="1100" b="1" spc="-10" dirty="0">
                          <a:latin typeface="Calibri"/>
                          <a:cs typeface="Calibri"/>
                        </a:rPr>
                        <a:t>a</a:t>
                      </a:r>
                      <a:r>
                        <a:rPr sz="1100" b="1" spc="-5" dirty="0">
                          <a:latin typeface="Calibri"/>
                          <a:cs typeface="Calibri"/>
                        </a:rPr>
                        <a:t>d</a:t>
                      </a:r>
                      <a:r>
                        <a:rPr sz="1100" b="1" dirty="0">
                          <a:latin typeface="Calibri"/>
                          <a:cs typeface="Calibri"/>
                        </a:rPr>
                        <a:t>e</a:t>
                      </a:r>
                      <a:endParaRPr sz="1100" dirty="0">
                        <a:latin typeface="Calibri"/>
                        <a:cs typeface="Calibri"/>
                      </a:endParaRPr>
                    </a:p>
                  </a:txBody>
                  <a:tcPr marL="0" marR="0" marT="0" marB="0">
                    <a:lnL w="12192">
                      <a:solidFill>
                        <a:srgbClr val="000000"/>
                      </a:solidFill>
                      <a:prstDash val="solid"/>
                    </a:lnL>
                    <a:lnR w="12191">
                      <a:solidFill>
                        <a:srgbClr val="000000"/>
                      </a:solidFill>
                      <a:prstDash val="solid"/>
                    </a:lnR>
                    <a:lnT w="12191">
                      <a:solidFill>
                        <a:srgbClr val="000000"/>
                      </a:solidFill>
                      <a:prstDash val="solid"/>
                    </a:lnT>
                    <a:lnB w="12191">
                      <a:solidFill>
                        <a:srgbClr val="000000"/>
                      </a:solidFill>
                      <a:prstDash val="solid"/>
                    </a:lnB>
                  </a:tcPr>
                </a:tc>
                <a:tc>
                  <a:txBody>
                    <a:bodyPr/>
                    <a:lstStyle/>
                    <a:p>
                      <a:pPr marL="55880">
                        <a:lnSpc>
                          <a:spcPct val="100000"/>
                        </a:lnSpc>
                      </a:pPr>
                      <a:r>
                        <a:rPr sz="1100" dirty="0">
                          <a:latin typeface="Calibri"/>
                          <a:cs typeface="Calibri"/>
                        </a:rPr>
                        <a:t>Leder</a:t>
                      </a:r>
                      <a:r>
                        <a:rPr sz="1100" spc="-5" dirty="0">
                          <a:latin typeface="Calibri"/>
                          <a:cs typeface="Calibri"/>
                        </a:rPr>
                        <a:t> </a:t>
                      </a:r>
                      <a:r>
                        <a:rPr sz="1100" dirty="0">
                          <a:latin typeface="Calibri"/>
                          <a:cs typeface="Calibri"/>
                        </a:rPr>
                        <a:t>i</a:t>
                      </a:r>
                      <a:r>
                        <a:rPr sz="1100" spc="-15" dirty="0">
                          <a:latin typeface="Calibri"/>
                          <a:cs typeface="Calibri"/>
                        </a:rPr>
                        <a:t> </a:t>
                      </a:r>
                      <a:r>
                        <a:rPr sz="1100" dirty="0">
                          <a:latin typeface="Calibri"/>
                          <a:cs typeface="Calibri"/>
                        </a:rPr>
                        <a:t>ansvar</a:t>
                      </a:r>
                      <a:r>
                        <a:rPr sz="1100" spc="-5" dirty="0">
                          <a:latin typeface="Calibri"/>
                          <a:cs typeface="Calibri"/>
                        </a:rPr>
                        <a:t>l</a:t>
                      </a:r>
                      <a:r>
                        <a:rPr sz="1100" dirty="0">
                          <a:latin typeface="Calibri"/>
                          <a:cs typeface="Calibri"/>
                        </a:rPr>
                        <a:t>ig</a:t>
                      </a:r>
                      <a:r>
                        <a:rPr sz="1100" spc="-15" dirty="0">
                          <a:latin typeface="Calibri"/>
                          <a:cs typeface="Calibri"/>
                        </a:rPr>
                        <a:t> </a:t>
                      </a:r>
                      <a:r>
                        <a:rPr sz="1100" spc="-10" dirty="0">
                          <a:latin typeface="Calibri"/>
                          <a:cs typeface="Calibri"/>
                        </a:rPr>
                        <a:t>m</a:t>
                      </a:r>
                      <a:r>
                        <a:rPr sz="1100" dirty="0">
                          <a:latin typeface="Calibri"/>
                          <a:cs typeface="Calibri"/>
                        </a:rPr>
                        <a:t>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a:t>
                      </a:r>
                      <a:r>
                        <a:rPr sz="1100" dirty="0">
                          <a:latin typeface="Calibri"/>
                          <a:cs typeface="Calibri"/>
                        </a:rPr>
                        <a:t>g</a:t>
                      </a:r>
                      <a:r>
                        <a:rPr sz="1100" spc="-5" dirty="0">
                          <a:latin typeface="Calibri"/>
                          <a:cs typeface="Calibri"/>
                        </a:rPr>
                        <a:t> </a:t>
                      </a:r>
                      <a:r>
                        <a:rPr sz="1100" dirty="0">
                          <a:latin typeface="Calibri"/>
                          <a:cs typeface="Calibri"/>
                        </a:rPr>
                        <a:t>er</a:t>
                      </a:r>
                      <a:r>
                        <a:rPr sz="1100" spc="-15" dirty="0">
                          <a:latin typeface="Calibri"/>
                          <a:cs typeface="Calibri"/>
                        </a:rPr>
                        <a:t> </a:t>
                      </a:r>
                      <a:r>
                        <a:rPr sz="1100" dirty="0">
                          <a:latin typeface="Calibri"/>
                          <a:cs typeface="Calibri"/>
                        </a:rPr>
                        <a:t>tals</a:t>
                      </a:r>
                      <a:r>
                        <a:rPr sz="1100" spc="-10" dirty="0">
                          <a:latin typeface="Calibri"/>
                          <a:cs typeface="Calibri"/>
                        </a:rPr>
                        <a:t>p</a:t>
                      </a:r>
                      <a:r>
                        <a:rPr sz="1100" dirty="0">
                          <a:latin typeface="Calibri"/>
                          <a:cs typeface="Calibri"/>
                        </a:rPr>
                        <a:t>er</a:t>
                      </a:r>
                      <a:r>
                        <a:rPr sz="1100" spc="-15" dirty="0">
                          <a:latin typeface="Calibri"/>
                          <a:cs typeface="Calibri"/>
                        </a:rPr>
                        <a:t>s</a:t>
                      </a:r>
                      <a:r>
                        <a:rPr sz="1100" spc="5" dirty="0">
                          <a:latin typeface="Calibri"/>
                          <a:cs typeface="Calibri"/>
                        </a:rPr>
                        <a:t>o</a:t>
                      </a:r>
                      <a:r>
                        <a:rPr sz="1100" dirty="0">
                          <a:latin typeface="Calibri"/>
                          <a:cs typeface="Calibri"/>
                        </a:rPr>
                        <a:t>n</a:t>
                      </a:r>
                      <a:endParaRPr sz="1100">
                        <a:latin typeface="Calibri"/>
                        <a:cs typeface="Calibri"/>
                      </a:endParaRPr>
                    </a:p>
                    <a:p>
                      <a:pPr>
                        <a:lnSpc>
                          <a:spcPct val="100000"/>
                        </a:lnSpc>
                        <a:spcBef>
                          <a:spcPts val="10"/>
                        </a:spcBef>
                      </a:pPr>
                      <a:endParaRPr sz="1100">
                        <a:latin typeface="Times New Roman"/>
                        <a:cs typeface="Times New Roman"/>
                      </a:endParaRPr>
                    </a:p>
                    <a:p>
                      <a:pPr marL="55880" marR="201295" algn="just">
                        <a:lnSpc>
                          <a:spcPct val="101800"/>
                        </a:lnSpc>
                      </a:pPr>
                      <a:r>
                        <a:rPr sz="1100" dirty="0">
                          <a:latin typeface="Calibri"/>
                          <a:cs typeface="Calibri"/>
                        </a:rPr>
                        <a:t>P</a:t>
                      </a:r>
                      <a:r>
                        <a:rPr sz="1100" spc="5" dirty="0">
                          <a:latin typeface="Calibri"/>
                          <a:cs typeface="Calibri"/>
                        </a:rPr>
                        <a:t>o</a:t>
                      </a:r>
                      <a:r>
                        <a:rPr sz="1100" dirty="0">
                          <a:latin typeface="Calibri"/>
                          <a:cs typeface="Calibri"/>
                        </a:rPr>
                        <a:t>l</a:t>
                      </a:r>
                      <a:r>
                        <a:rPr sz="1100" spc="-15" dirty="0">
                          <a:latin typeface="Calibri"/>
                          <a:cs typeface="Calibri"/>
                        </a:rPr>
                        <a:t>i</a:t>
                      </a:r>
                      <a:r>
                        <a:rPr sz="1100" dirty="0">
                          <a:latin typeface="Calibri"/>
                          <a:cs typeface="Calibri"/>
                        </a:rPr>
                        <a:t>tiet</a:t>
                      </a:r>
                      <a:r>
                        <a:rPr sz="1100" spc="5" dirty="0">
                          <a:latin typeface="Calibri"/>
                          <a:cs typeface="Calibri"/>
                        </a:rPr>
                        <a:t> </a:t>
                      </a:r>
                      <a:r>
                        <a:rPr sz="1100" spc="-5" dirty="0">
                          <a:latin typeface="Calibri"/>
                          <a:cs typeface="Calibri"/>
                        </a:rPr>
                        <a:t>hå</a:t>
                      </a:r>
                      <a:r>
                        <a:rPr sz="1100" spc="-10" dirty="0">
                          <a:latin typeface="Calibri"/>
                          <a:cs typeface="Calibri"/>
                        </a:rPr>
                        <a:t>n</a:t>
                      </a:r>
                      <a:r>
                        <a:rPr sz="1100" spc="-5" dirty="0">
                          <a:latin typeface="Calibri"/>
                          <a:cs typeface="Calibri"/>
                        </a:rPr>
                        <a:t>d</a:t>
                      </a:r>
                      <a:r>
                        <a:rPr sz="1100" spc="-10" dirty="0">
                          <a:latin typeface="Calibri"/>
                          <a:cs typeface="Calibri"/>
                        </a:rPr>
                        <a:t>t</a:t>
                      </a:r>
                      <a:r>
                        <a:rPr sz="1100" dirty="0">
                          <a:latin typeface="Calibri"/>
                          <a:cs typeface="Calibri"/>
                        </a:rPr>
                        <a:t>erer</a:t>
                      </a:r>
                      <a:r>
                        <a:rPr sz="1100" spc="-10" dirty="0">
                          <a:latin typeface="Calibri"/>
                          <a:cs typeface="Calibri"/>
                        </a:rPr>
                        <a:t> </a:t>
                      </a:r>
                      <a:r>
                        <a:rPr sz="1100" u="sng" dirty="0">
                          <a:latin typeface="Calibri"/>
                          <a:cs typeface="Calibri"/>
                        </a:rPr>
                        <a:t>all</a:t>
                      </a:r>
                      <a:r>
                        <a:rPr sz="1100" dirty="0">
                          <a:latin typeface="Calibri"/>
                          <a:cs typeface="Calibri"/>
                        </a:rPr>
                        <a:t> </a:t>
                      </a:r>
                      <a:r>
                        <a:rPr sz="1100" spc="-10" dirty="0">
                          <a:latin typeface="Calibri"/>
                          <a:cs typeface="Calibri"/>
                        </a:rPr>
                        <a:t>k</a:t>
                      </a:r>
                      <a:r>
                        <a:rPr sz="1100" spc="5" dirty="0">
                          <a:latin typeface="Calibri"/>
                          <a:cs typeface="Calibri"/>
                        </a:rPr>
                        <a:t>o</a:t>
                      </a:r>
                      <a:r>
                        <a:rPr sz="1100" spc="-10" dirty="0">
                          <a:latin typeface="Calibri"/>
                          <a:cs typeface="Calibri"/>
                        </a:rPr>
                        <a:t>m</a:t>
                      </a:r>
                      <a:r>
                        <a:rPr sz="1100" dirty="0">
                          <a:latin typeface="Calibri"/>
                          <a:cs typeface="Calibri"/>
                        </a:rPr>
                        <a:t>m</a:t>
                      </a:r>
                      <a:r>
                        <a:rPr sz="1100" spc="-5" dirty="0">
                          <a:latin typeface="Calibri"/>
                          <a:cs typeface="Calibri"/>
                        </a:rPr>
                        <a:t>un</a:t>
                      </a:r>
                      <a:r>
                        <a:rPr sz="1100" dirty="0">
                          <a:latin typeface="Calibri"/>
                          <a:cs typeface="Calibri"/>
                        </a:rPr>
                        <a:t>ikas</a:t>
                      </a:r>
                      <a:r>
                        <a:rPr sz="1100" spc="-15" dirty="0">
                          <a:latin typeface="Calibri"/>
                          <a:cs typeface="Calibri"/>
                        </a:rPr>
                        <a:t>j</a:t>
                      </a:r>
                      <a:r>
                        <a:rPr sz="1100" spc="5" dirty="0">
                          <a:latin typeface="Calibri"/>
                          <a:cs typeface="Calibri"/>
                        </a:rPr>
                        <a:t>o</a:t>
                      </a:r>
                      <a:r>
                        <a:rPr sz="1100" dirty="0">
                          <a:latin typeface="Calibri"/>
                          <a:cs typeface="Calibri"/>
                        </a:rPr>
                        <a:t>n</a:t>
                      </a:r>
                      <a:r>
                        <a:rPr sz="1100" spc="-15" dirty="0">
                          <a:latin typeface="Calibri"/>
                          <a:cs typeface="Calibri"/>
                        </a:rPr>
                        <a:t> </a:t>
                      </a:r>
                      <a:r>
                        <a:rPr sz="1100" dirty="0">
                          <a:latin typeface="Calibri"/>
                          <a:cs typeface="Calibri"/>
                        </a:rPr>
                        <a:t>med</a:t>
                      </a:r>
                      <a:r>
                        <a:rPr sz="1100" spc="-15" dirty="0">
                          <a:latin typeface="Calibri"/>
                          <a:cs typeface="Calibri"/>
                        </a:rPr>
                        <a:t> </a:t>
                      </a:r>
                      <a:r>
                        <a:rPr sz="1100" dirty="0">
                          <a:latin typeface="Calibri"/>
                          <a:cs typeface="Calibri"/>
                        </a:rPr>
                        <a:t>med</a:t>
                      </a:r>
                      <a:r>
                        <a:rPr sz="1100" spc="-5" dirty="0">
                          <a:latin typeface="Calibri"/>
                          <a:cs typeface="Calibri"/>
                        </a:rPr>
                        <a:t>i</a:t>
                      </a:r>
                      <a:r>
                        <a:rPr sz="1100" dirty="0">
                          <a:latin typeface="Calibri"/>
                          <a:cs typeface="Calibri"/>
                        </a:rPr>
                        <a:t>a </a:t>
                      </a:r>
                      <a:r>
                        <a:rPr sz="1100" spc="5" dirty="0">
                          <a:latin typeface="Calibri"/>
                          <a:cs typeface="Calibri"/>
                        </a:rPr>
                        <a:t>o</a:t>
                      </a:r>
                      <a:r>
                        <a:rPr sz="1100" spc="-10" dirty="0">
                          <a:latin typeface="Calibri"/>
                          <a:cs typeface="Calibri"/>
                        </a:rPr>
                        <a:t>m</a:t>
                      </a:r>
                      <a:r>
                        <a:rPr sz="1100" dirty="0">
                          <a:latin typeface="Calibri"/>
                          <a:cs typeface="Calibri"/>
                        </a:rPr>
                        <a:t>kri</a:t>
                      </a:r>
                      <a:r>
                        <a:rPr sz="1100" spc="-10" dirty="0">
                          <a:latin typeface="Calibri"/>
                          <a:cs typeface="Calibri"/>
                        </a:rPr>
                        <a:t>n</a:t>
                      </a:r>
                      <a:r>
                        <a:rPr sz="1100" dirty="0">
                          <a:latin typeface="Calibri"/>
                          <a:cs typeface="Calibri"/>
                        </a:rPr>
                        <a:t>g</a:t>
                      </a:r>
                      <a:r>
                        <a:rPr sz="1100" spc="-5" dirty="0">
                          <a:latin typeface="Calibri"/>
                          <a:cs typeface="Calibri"/>
                        </a:rPr>
                        <a:t> dødsfal</a:t>
                      </a:r>
                      <a:r>
                        <a:rPr sz="1100" dirty="0">
                          <a:latin typeface="Calibri"/>
                          <a:cs typeface="Calibri"/>
                        </a:rPr>
                        <a:t>l</a:t>
                      </a:r>
                      <a:r>
                        <a:rPr sz="1100" spc="-10" dirty="0">
                          <a:latin typeface="Calibri"/>
                          <a:cs typeface="Calibri"/>
                        </a:rPr>
                        <a:t> </a:t>
                      </a:r>
                      <a:r>
                        <a:rPr sz="1100" spc="5" dirty="0">
                          <a:latin typeface="Calibri"/>
                          <a:cs typeface="Calibri"/>
                        </a:rPr>
                        <a:t>o</a:t>
                      </a:r>
                      <a:r>
                        <a:rPr sz="1100" dirty="0">
                          <a:latin typeface="Calibri"/>
                          <a:cs typeface="Calibri"/>
                        </a:rPr>
                        <a:t>g</a:t>
                      </a:r>
                      <a:r>
                        <a:rPr sz="1100" spc="-5" dirty="0">
                          <a:latin typeface="Calibri"/>
                          <a:cs typeface="Calibri"/>
                        </a:rPr>
                        <a:t> p</a:t>
                      </a:r>
                      <a:r>
                        <a:rPr sz="1100" dirty="0">
                          <a:latin typeface="Calibri"/>
                          <a:cs typeface="Calibri"/>
                        </a:rPr>
                        <a:t>å </a:t>
                      </a:r>
                      <a:r>
                        <a:rPr sz="1100" spc="-5" dirty="0">
                          <a:latin typeface="Calibri"/>
                          <a:cs typeface="Calibri"/>
                        </a:rPr>
                        <a:t>u</a:t>
                      </a:r>
                      <a:r>
                        <a:rPr sz="1100" spc="-20" dirty="0">
                          <a:latin typeface="Calibri"/>
                          <a:cs typeface="Calibri"/>
                        </a:rPr>
                        <a:t>l</a:t>
                      </a:r>
                      <a:r>
                        <a:rPr sz="1100" dirty="0">
                          <a:latin typeface="Calibri"/>
                          <a:cs typeface="Calibri"/>
                        </a:rPr>
                        <a:t>y</a:t>
                      </a:r>
                      <a:r>
                        <a:rPr sz="1100" spc="-10" dirty="0">
                          <a:latin typeface="Calibri"/>
                          <a:cs typeface="Calibri"/>
                        </a:rPr>
                        <a:t>k</a:t>
                      </a:r>
                      <a:r>
                        <a:rPr sz="1100" dirty="0">
                          <a:latin typeface="Calibri"/>
                          <a:cs typeface="Calibri"/>
                        </a:rPr>
                        <a:t>ke</a:t>
                      </a:r>
                      <a:r>
                        <a:rPr sz="1100" spc="-5" dirty="0">
                          <a:latin typeface="Calibri"/>
                          <a:cs typeface="Calibri"/>
                        </a:rPr>
                        <a:t>ss</a:t>
                      </a:r>
                      <a:r>
                        <a:rPr sz="1100" spc="-10" dirty="0">
                          <a:latin typeface="Calibri"/>
                          <a:cs typeface="Calibri"/>
                        </a:rPr>
                        <a:t>t</a:t>
                      </a:r>
                      <a:r>
                        <a:rPr sz="1100" dirty="0">
                          <a:latin typeface="Calibri"/>
                          <a:cs typeface="Calibri"/>
                        </a:rPr>
                        <a:t>edet,</a:t>
                      </a:r>
                      <a:r>
                        <a:rPr sz="1100" spc="-10" dirty="0">
                          <a:latin typeface="Calibri"/>
                          <a:cs typeface="Calibri"/>
                        </a:rPr>
                        <a:t> </a:t>
                      </a:r>
                      <a:r>
                        <a:rPr sz="1100" spc="-5" dirty="0">
                          <a:latin typeface="Calibri"/>
                          <a:cs typeface="Calibri"/>
                        </a:rPr>
                        <a:t>s</a:t>
                      </a:r>
                      <a:r>
                        <a:rPr sz="1100" spc="-10" dirty="0">
                          <a:latin typeface="Calibri"/>
                          <a:cs typeface="Calibri"/>
                        </a:rPr>
                        <a:t>a</a:t>
                      </a:r>
                      <a:r>
                        <a:rPr sz="1100" dirty="0">
                          <a:latin typeface="Calibri"/>
                          <a:cs typeface="Calibri"/>
                        </a:rPr>
                        <a:t>mt</a:t>
                      </a:r>
                      <a:r>
                        <a:rPr sz="1100" spc="-10" dirty="0">
                          <a:latin typeface="Calibri"/>
                          <a:cs typeface="Calibri"/>
                        </a:rPr>
                        <a:t> </a:t>
                      </a:r>
                      <a:r>
                        <a:rPr sz="1100" dirty="0">
                          <a:latin typeface="Calibri"/>
                          <a:cs typeface="Calibri"/>
                        </a:rPr>
                        <a:t>med </a:t>
                      </a:r>
                      <a:r>
                        <a:rPr sz="1100" spc="-5" dirty="0">
                          <a:latin typeface="Calibri"/>
                          <a:cs typeface="Calibri"/>
                        </a:rPr>
                        <a:t>p</a:t>
                      </a:r>
                      <a:r>
                        <a:rPr sz="1100" dirty="0">
                          <a:latin typeface="Calibri"/>
                          <a:cs typeface="Calibri"/>
                        </a:rPr>
                        <a:t>årøren</a:t>
                      </a:r>
                      <a:r>
                        <a:rPr sz="1100" spc="-5" dirty="0">
                          <a:latin typeface="Calibri"/>
                          <a:cs typeface="Calibri"/>
                        </a:rPr>
                        <a:t>d</a:t>
                      </a:r>
                      <a:r>
                        <a:rPr sz="1100" dirty="0">
                          <a:latin typeface="Calibri"/>
                          <a:cs typeface="Calibri"/>
                        </a:rPr>
                        <a:t>e</a:t>
                      </a:r>
                      <a:endParaRPr sz="1100">
                        <a:latin typeface="Calibri"/>
                        <a:cs typeface="Calibri"/>
                      </a:endParaRPr>
                    </a:p>
                    <a:p>
                      <a:pPr>
                        <a:lnSpc>
                          <a:spcPct val="100000"/>
                        </a:lnSpc>
                        <a:spcBef>
                          <a:spcPts val="52"/>
                        </a:spcBef>
                      </a:pPr>
                      <a:endParaRPr sz="1050">
                        <a:latin typeface="Times New Roman"/>
                        <a:cs typeface="Times New Roman"/>
                      </a:endParaRPr>
                    </a:p>
                    <a:p>
                      <a:pPr marL="55880" marR="81280">
                        <a:lnSpc>
                          <a:spcPct val="101800"/>
                        </a:lnSpc>
                      </a:pPr>
                      <a:r>
                        <a:rPr sz="1100" dirty="0">
                          <a:latin typeface="Calibri"/>
                          <a:cs typeface="Calibri"/>
                        </a:rPr>
                        <a:t>D</a:t>
                      </a:r>
                      <a:r>
                        <a:rPr sz="1100" spc="-5" dirty="0">
                          <a:latin typeface="Calibri"/>
                          <a:cs typeface="Calibri"/>
                        </a:rPr>
                        <a:t>NT</a:t>
                      </a:r>
                      <a:r>
                        <a:rPr sz="1100" dirty="0">
                          <a:latin typeface="Calibri"/>
                          <a:cs typeface="Calibri"/>
                        </a:rPr>
                        <a:t>s</a:t>
                      </a:r>
                      <a:r>
                        <a:rPr sz="1100" spc="5" dirty="0">
                          <a:latin typeface="Calibri"/>
                          <a:cs typeface="Calibri"/>
                        </a:rPr>
                        <a:t> </a:t>
                      </a:r>
                      <a:r>
                        <a:rPr sz="1100" dirty="0">
                          <a:latin typeface="Calibri"/>
                          <a:cs typeface="Calibri"/>
                        </a:rPr>
                        <a:t>a</a:t>
                      </a:r>
                      <a:r>
                        <a:rPr sz="1100" spc="-5" dirty="0">
                          <a:latin typeface="Calibri"/>
                          <a:cs typeface="Calibri"/>
                        </a:rPr>
                        <a:t>n</a:t>
                      </a:r>
                      <a:r>
                        <a:rPr sz="1100" spc="-1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a:t>
                      </a:r>
                      <a:r>
                        <a:rPr sz="1100" spc="-10" dirty="0">
                          <a:latin typeface="Calibri"/>
                          <a:cs typeface="Calibri"/>
                        </a:rPr>
                        <a:t>g</a:t>
                      </a:r>
                      <a:r>
                        <a:rPr sz="1100" dirty="0">
                          <a:latin typeface="Calibri"/>
                          <a:cs typeface="Calibri"/>
                        </a:rPr>
                        <a:t>e </a:t>
                      </a:r>
                      <a:r>
                        <a:rPr sz="1100" spc="-5" dirty="0">
                          <a:latin typeface="Calibri"/>
                          <a:cs typeface="Calibri"/>
                        </a:rPr>
                        <a:t>p</a:t>
                      </a:r>
                      <a:r>
                        <a:rPr sz="1100" dirty="0">
                          <a:latin typeface="Calibri"/>
                          <a:cs typeface="Calibri"/>
                        </a:rPr>
                        <a:t>å</a:t>
                      </a:r>
                      <a:r>
                        <a:rPr sz="1100" spc="-15" dirty="0">
                          <a:latin typeface="Calibri"/>
                          <a:cs typeface="Calibri"/>
                        </a:rPr>
                        <a:t> </a:t>
                      </a:r>
                      <a:r>
                        <a:rPr sz="1100" spc="-5" dirty="0">
                          <a:latin typeface="Calibri"/>
                          <a:cs typeface="Calibri"/>
                        </a:rPr>
                        <a:t>s</a:t>
                      </a:r>
                      <a:r>
                        <a:rPr sz="1100" dirty="0">
                          <a:latin typeface="Calibri"/>
                          <a:cs typeface="Calibri"/>
                        </a:rPr>
                        <a:t>te</a:t>
                      </a:r>
                      <a:r>
                        <a:rPr sz="1100" spc="-15" dirty="0">
                          <a:latin typeface="Calibri"/>
                          <a:cs typeface="Calibri"/>
                        </a:rPr>
                        <a:t>d</a:t>
                      </a:r>
                      <a:r>
                        <a:rPr sz="1100" dirty="0">
                          <a:latin typeface="Calibri"/>
                          <a:cs typeface="Calibri"/>
                        </a:rPr>
                        <a:t>et</a:t>
                      </a:r>
                      <a:r>
                        <a:rPr sz="1100" spc="-10" dirty="0">
                          <a:latin typeface="Calibri"/>
                          <a:cs typeface="Calibri"/>
                        </a:rPr>
                        <a:t> </a:t>
                      </a:r>
                      <a:r>
                        <a:rPr sz="1100" spc="-5" dirty="0">
                          <a:latin typeface="Calibri"/>
                          <a:cs typeface="Calibri"/>
                        </a:rPr>
                        <a:t>h</a:t>
                      </a:r>
                      <a:r>
                        <a:rPr sz="1100" dirty="0">
                          <a:latin typeface="Calibri"/>
                          <a:cs typeface="Calibri"/>
                        </a:rPr>
                        <a:t>enviser</a:t>
                      </a:r>
                      <a:r>
                        <a:rPr sz="1100" spc="-5" dirty="0">
                          <a:latin typeface="Calibri"/>
                          <a:cs typeface="Calibri"/>
                        </a:rPr>
                        <a:t> </a:t>
                      </a:r>
                      <a:r>
                        <a:rPr sz="1100" dirty="0">
                          <a:latin typeface="Calibri"/>
                          <a:cs typeface="Calibri"/>
                        </a:rPr>
                        <a:t>i </a:t>
                      </a:r>
                      <a:r>
                        <a:rPr sz="1100" spc="-5" dirty="0">
                          <a:latin typeface="Calibri"/>
                          <a:cs typeface="Calibri"/>
                        </a:rPr>
                        <a:t>h</a:t>
                      </a:r>
                      <a:r>
                        <a:rPr sz="1100" spc="-10" dirty="0">
                          <a:latin typeface="Calibri"/>
                          <a:cs typeface="Calibri"/>
                        </a:rPr>
                        <a:t>o</a:t>
                      </a:r>
                      <a:r>
                        <a:rPr sz="1100" dirty="0">
                          <a:latin typeface="Calibri"/>
                          <a:cs typeface="Calibri"/>
                        </a:rPr>
                        <a:t>v</a:t>
                      </a:r>
                      <a:r>
                        <a:rPr sz="1100" spc="-5" dirty="0">
                          <a:latin typeface="Calibri"/>
                          <a:cs typeface="Calibri"/>
                        </a:rPr>
                        <a:t>d</a:t>
                      </a:r>
                      <a:r>
                        <a:rPr sz="1100" dirty="0">
                          <a:latin typeface="Calibri"/>
                          <a:cs typeface="Calibri"/>
                        </a:rPr>
                        <a:t>es</a:t>
                      </a:r>
                      <a:r>
                        <a:rPr sz="1100" spc="-15" dirty="0">
                          <a:latin typeface="Calibri"/>
                          <a:cs typeface="Calibri"/>
                        </a:rPr>
                        <a:t>a</a:t>
                      </a:r>
                      <a:r>
                        <a:rPr sz="1100" dirty="0">
                          <a:latin typeface="Calibri"/>
                          <a:cs typeface="Calibri"/>
                        </a:rPr>
                        <a:t>k til </a:t>
                      </a:r>
                      <a:r>
                        <a:rPr sz="1100" spc="-5" dirty="0">
                          <a:latin typeface="Calibri"/>
                          <a:cs typeface="Calibri"/>
                        </a:rPr>
                        <a:t>p</a:t>
                      </a:r>
                      <a:r>
                        <a:rPr sz="1100" spc="5" dirty="0">
                          <a:latin typeface="Calibri"/>
                          <a:cs typeface="Calibri"/>
                        </a:rPr>
                        <a:t>o</a:t>
                      </a:r>
                      <a:r>
                        <a:rPr sz="1100" dirty="0">
                          <a:latin typeface="Calibri"/>
                          <a:cs typeface="Calibri"/>
                        </a:rPr>
                        <a:t>l</a:t>
                      </a:r>
                      <a:r>
                        <a:rPr sz="1100" spc="-5" dirty="0">
                          <a:latin typeface="Calibri"/>
                          <a:cs typeface="Calibri"/>
                        </a:rPr>
                        <a:t>i</a:t>
                      </a:r>
                      <a:r>
                        <a:rPr sz="1100" dirty="0">
                          <a:latin typeface="Calibri"/>
                          <a:cs typeface="Calibri"/>
                        </a:rPr>
                        <a:t>tiet</a:t>
                      </a:r>
                      <a:r>
                        <a:rPr sz="1100" spc="-10" dirty="0">
                          <a:latin typeface="Calibri"/>
                          <a:cs typeface="Calibri"/>
                        </a:rPr>
                        <a:t> </a:t>
                      </a:r>
                      <a:r>
                        <a:rPr sz="1100" spc="-5" dirty="0">
                          <a:latin typeface="Calibri"/>
                          <a:cs typeface="Calibri"/>
                        </a:rPr>
                        <a:t>p</a:t>
                      </a:r>
                      <a:r>
                        <a:rPr sz="1100" dirty="0">
                          <a:latin typeface="Calibri"/>
                          <a:cs typeface="Calibri"/>
                        </a:rPr>
                        <a:t>å al</a:t>
                      </a:r>
                      <a:r>
                        <a:rPr sz="1100" spc="-5" dirty="0">
                          <a:latin typeface="Calibri"/>
                          <a:cs typeface="Calibri"/>
                        </a:rPr>
                        <a:t>l</a:t>
                      </a:r>
                      <a:r>
                        <a:rPr sz="1100" dirty="0">
                          <a:latin typeface="Calibri"/>
                          <a:cs typeface="Calibri"/>
                        </a:rPr>
                        <a:t>e</a:t>
                      </a:r>
                      <a:r>
                        <a:rPr sz="1100" spc="-10" dirty="0">
                          <a:latin typeface="Calibri"/>
                          <a:cs typeface="Calibri"/>
                        </a:rPr>
                        <a:t> m</a:t>
                      </a:r>
                      <a:r>
                        <a:rPr sz="1100" dirty="0">
                          <a:latin typeface="Calibri"/>
                          <a:cs typeface="Calibri"/>
                        </a:rPr>
                        <a:t>ed</a:t>
                      </a:r>
                      <a:r>
                        <a:rPr sz="1100" spc="-5" dirty="0">
                          <a:latin typeface="Calibri"/>
                          <a:cs typeface="Calibri"/>
                        </a:rPr>
                        <a:t>i</a:t>
                      </a:r>
                      <a:r>
                        <a:rPr sz="1100" dirty="0">
                          <a:latin typeface="Calibri"/>
                          <a:cs typeface="Calibri"/>
                        </a:rPr>
                        <a:t>as</a:t>
                      </a:r>
                      <a:r>
                        <a:rPr sz="1100" spc="-5" dirty="0">
                          <a:latin typeface="Calibri"/>
                          <a:cs typeface="Calibri"/>
                        </a:rPr>
                        <a:t>p</a:t>
                      </a:r>
                      <a:r>
                        <a:rPr sz="1100" dirty="0">
                          <a:latin typeface="Calibri"/>
                          <a:cs typeface="Calibri"/>
                        </a:rPr>
                        <a:t>ør</a:t>
                      </a:r>
                      <a:r>
                        <a:rPr sz="1100" spc="-15" dirty="0">
                          <a:latin typeface="Calibri"/>
                          <a:cs typeface="Calibri"/>
                        </a:rPr>
                        <a:t>s</a:t>
                      </a:r>
                      <a:r>
                        <a:rPr sz="1100" dirty="0">
                          <a:latin typeface="Calibri"/>
                          <a:cs typeface="Calibri"/>
                        </a:rPr>
                        <a:t>mål.</a:t>
                      </a:r>
                      <a:r>
                        <a:rPr sz="1100" spc="-5" dirty="0">
                          <a:latin typeface="Calibri"/>
                          <a:cs typeface="Calibri"/>
                        </a:rPr>
                        <a:t> </a:t>
                      </a:r>
                      <a:r>
                        <a:rPr sz="1100" dirty="0">
                          <a:latin typeface="Calibri"/>
                          <a:cs typeface="Calibri"/>
                        </a:rPr>
                        <a:t>Kan</a:t>
                      </a:r>
                      <a:r>
                        <a:rPr sz="1100" spc="-20" dirty="0">
                          <a:latin typeface="Calibri"/>
                          <a:cs typeface="Calibri"/>
                        </a:rPr>
                        <a:t> </a:t>
                      </a:r>
                      <a:r>
                        <a:rPr sz="1100" dirty="0">
                          <a:latin typeface="Calibri"/>
                          <a:cs typeface="Calibri"/>
                        </a:rPr>
                        <a:t>re</a:t>
                      </a:r>
                      <a:r>
                        <a:rPr sz="1100" spc="-5" dirty="0">
                          <a:latin typeface="Calibri"/>
                          <a:cs typeface="Calibri"/>
                        </a:rPr>
                        <a:t>d</a:t>
                      </a:r>
                      <a:r>
                        <a:rPr sz="1100" dirty="0">
                          <a:latin typeface="Calibri"/>
                          <a:cs typeface="Calibri"/>
                        </a:rPr>
                        <a:t>eg</a:t>
                      </a:r>
                      <a:r>
                        <a:rPr sz="1100" spc="-15" dirty="0">
                          <a:latin typeface="Calibri"/>
                          <a:cs typeface="Calibri"/>
                        </a:rPr>
                        <a:t>j</a:t>
                      </a:r>
                      <a:r>
                        <a:rPr sz="1100" dirty="0">
                          <a:latin typeface="Calibri"/>
                          <a:cs typeface="Calibri"/>
                        </a:rPr>
                        <a:t>øre </a:t>
                      </a:r>
                      <a:r>
                        <a:rPr sz="1100" spc="-15" dirty="0">
                          <a:latin typeface="Calibri"/>
                          <a:cs typeface="Calibri"/>
                        </a:rPr>
                        <a:t>f</a:t>
                      </a:r>
                      <a:r>
                        <a:rPr sz="1100" spc="5" dirty="0">
                          <a:latin typeface="Calibri"/>
                          <a:cs typeface="Calibri"/>
                        </a:rPr>
                        <a:t>o</a:t>
                      </a:r>
                      <a:r>
                        <a:rPr sz="1100" dirty="0">
                          <a:latin typeface="Calibri"/>
                          <a:cs typeface="Calibri"/>
                        </a:rPr>
                        <a:t>r enkle</a:t>
                      </a:r>
                      <a:r>
                        <a:rPr sz="1100" spc="-5" dirty="0">
                          <a:latin typeface="Calibri"/>
                          <a:cs typeface="Calibri"/>
                        </a:rPr>
                        <a:t> f</a:t>
                      </a:r>
                      <a:r>
                        <a:rPr sz="1100" spc="-10" dirty="0">
                          <a:latin typeface="Calibri"/>
                          <a:cs typeface="Calibri"/>
                        </a:rPr>
                        <a:t>a</a:t>
                      </a:r>
                      <a:r>
                        <a:rPr sz="1100" dirty="0">
                          <a:latin typeface="Calibri"/>
                          <a:cs typeface="Calibri"/>
                        </a:rPr>
                        <a:t>kta </a:t>
                      </a:r>
                      <a:r>
                        <a:rPr sz="1100" spc="-15" dirty="0">
                          <a:latin typeface="Calibri"/>
                          <a:cs typeface="Calibri"/>
                        </a:rPr>
                        <a:t>f</a:t>
                      </a:r>
                      <a:r>
                        <a:rPr sz="1100" spc="5" dirty="0">
                          <a:latin typeface="Calibri"/>
                          <a:cs typeface="Calibri"/>
                        </a:rPr>
                        <a:t>o</a:t>
                      </a:r>
                      <a:r>
                        <a:rPr sz="1100" dirty="0">
                          <a:latin typeface="Calibri"/>
                          <a:cs typeface="Calibri"/>
                        </a:rPr>
                        <a:t>r </a:t>
                      </a:r>
                      <a:r>
                        <a:rPr sz="1100" spc="-5" dirty="0">
                          <a:latin typeface="Calibri"/>
                          <a:cs typeface="Calibri"/>
                        </a:rPr>
                        <a:t>hen</a:t>
                      </a:r>
                      <a:r>
                        <a:rPr sz="1100" spc="-20" dirty="0">
                          <a:latin typeface="Calibri"/>
                          <a:cs typeface="Calibri"/>
                        </a:rPr>
                        <a:t>d</a:t>
                      </a:r>
                      <a:r>
                        <a:rPr sz="1100" dirty="0">
                          <a:latin typeface="Calibri"/>
                          <a:cs typeface="Calibri"/>
                        </a:rPr>
                        <a:t>elses</a:t>
                      </a:r>
                      <a:r>
                        <a:rPr sz="1100" spc="-15" dirty="0">
                          <a:latin typeface="Calibri"/>
                          <a:cs typeface="Calibri"/>
                        </a:rPr>
                        <a:t>f</a:t>
                      </a:r>
                      <a:r>
                        <a:rPr sz="1100" spc="-10" dirty="0">
                          <a:latin typeface="Calibri"/>
                          <a:cs typeface="Calibri"/>
                        </a:rPr>
                        <a:t>o</a:t>
                      </a:r>
                      <a:r>
                        <a:rPr sz="1100" dirty="0">
                          <a:latin typeface="Calibri"/>
                          <a:cs typeface="Calibri"/>
                        </a:rPr>
                        <a:t>rløp,</a:t>
                      </a:r>
                      <a:r>
                        <a:rPr sz="1100" spc="-5" dirty="0">
                          <a:latin typeface="Calibri"/>
                          <a:cs typeface="Calibri"/>
                        </a:rPr>
                        <a:t> </a:t>
                      </a:r>
                      <a:r>
                        <a:rPr sz="1100" spc="-10" dirty="0">
                          <a:latin typeface="Calibri"/>
                          <a:cs typeface="Calibri"/>
                        </a:rPr>
                        <a:t>m</a:t>
                      </a:r>
                      <a:r>
                        <a:rPr sz="1100" dirty="0">
                          <a:latin typeface="Calibri"/>
                          <a:cs typeface="Calibri"/>
                        </a:rPr>
                        <a:t>en </a:t>
                      </a:r>
                      <a:r>
                        <a:rPr sz="1100" spc="-5" dirty="0">
                          <a:latin typeface="Calibri"/>
                          <a:cs typeface="Calibri"/>
                        </a:rPr>
                        <a:t>bø</a:t>
                      </a:r>
                      <a:r>
                        <a:rPr sz="1100" dirty="0">
                          <a:latin typeface="Calibri"/>
                          <a:cs typeface="Calibri"/>
                        </a:rPr>
                        <a:t>r</a:t>
                      </a:r>
                      <a:r>
                        <a:rPr sz="1100" spc="-15" dirty="0">
                          <a:latin typeface="Calibri"/>
                          <a:cs typeface="Calibri"/>
                        </a:rPr>
                        <a:t> </a:t>
                      </a:r>
                      <a:r>
                        <a:rPr sz="1100" dirty="0">
                          <a:latin typeface="Calibri"/>
                          <a:cs typeface="Calibri"/>
                        </a:rPr>
                        <a:t>ik</a:t>
                      </a:r>
                      <a:r>
                        <a:rPr sz="1100" spc="-10" dirty="0">
                          <a:latin typeface="Calibri"/>
                          <a:cs typeface="Calibri"/>
                        </a:rPr>
                        <a:t>k</a:t>
                      </a:r>
                      <a:r>
                        <a:rPr sz="1100" dirty="0">
                          <a:latin typeface="Calibri"/>
                          <a:cs typeface="Calibri"/>
                        </a:rPr>
                        <a:t>e </a:t>
                      </a:r>
                      <a:r>
                        <a:rPr sz="1100" spc="-10" dirty="0">
                          <a:latin typeface="Calibri"/>
                          <a:cs typeface="Calibri"/>
                        </a:rPr>
                        <a:t>v</a:t>
                      </a:r>
                      <a:r>
                        <a:rPr sz="1100" dirty="0">
                          <a:latin typeface="Calibri"/>
                          <a:cs typeface="Calibri"/>
                        </a:rPr>
                        <a:t>ære </a:t>
                      </a:r>
                      <a:r>
                        <a:rPr sz="1100" spc="-5" dirty="0">
                          <a:latin typeface="Calibri"/>
                          <a:cs typeface="Calibri"/>
                        </a:rPr>
                        <a:t>h</a:t>
                      </a:r>
                      <a:r>
                        <a:rPr sz="1100" spc="5" dirty="0">
                          <a:latin typeface="Calibri"/>
                          <a:cs typeface="Calibri"/>
                        </a:rPr>
                        <a:t>o</a:t>
                      </a:r>
                      <a:r>
                        <a:rPr sz="1100" dirty="0">
                          <a:latin typeface="Calibri"/>
                          <a:cs typeface="Calibri"/>
                        </a:rPr>
                        <a:t>ve</a:t>
                      </a:r>
                      <a:r>
                        <a:rPr sz="1100" spc="-15" dirty="0">
                          <a:latin typeface="Calibri"/>
                          <a:cs typeface="Calibri"/>
                        </a:rPr>
                        <a:t>d</a:t>
                      </a:r>
                      <a:r>
                        <a:rPr sz="1100" dirty="0">
                          <a:latin typeface="Calibri"/>
                          <a:cs typeface="Calibri"/>
                        </a:rPr>
                        <a:t>tals</a:t>
                      </a:r>
                      <a:r>
                        <a:rPr sz="1100" spc="-5" dirty="0">
                          <a:latin typeface="Calibri"/>
                          <a:cs typeface="Calibri"/>
                        </a:rPr>
                        <a:t>p</a:t>
                      </a:r>
                      <a:r>
                        <a:rPr sz="1100" dirty="0">
                          <a:latin typeface="Calibri"/>
                          <a:cs typeface="Calibri"/>
                        </a:rPr>
                        <a:t>er</a:t>
                      </a:r>
                      <a:r>
                        <a:rPr sz="1100" spc="-15" dirty="0">
                          <a:latin typeface="Calibri"/>
                          <a:cs typeface="Calibri"/>
                        </a:rPr>
                        <a:t>s</a:t>
                      </a:r>
                      <a:r>
                        <a:rPr sz="1100" spc="5" dirty="0">
                          <a:latin typeface="Calibri"/>
                          <a:cs typeface="Calibri"/>
                        </a:rPr>
                        <a:t>o</a:t>
                      </a:r>
                      <a:r>
                        <a:rPr sz="1100" dirty="0">
                          <a:latin typeface="Calibri"/>
                          <a:cs typeface="Calibri"/>
                        </a:rPr>
                        <a:t>n</a:t>
                      </a:r>
                      <a:r>
                        <a:rPr sz="1100" spc="-5" dirty="0">
                          <a:latin typeface="Calibri"/>
                          <a:cs typeface="Calibri"/>
                        </a:rPr>
                        <a:t> </a:t>
                      </a:r>
                      <a:r>
                        <a:rPr sz="1100" spc="-15" dirty="0">
                          <a:latin typeface="Calibri"/>
                          <a:cs typeface="Calibri"/>
                        </a:rPr>
                        <a:t>f</a:t>
                      </a:r>
                      <a:r>
                        <a:rPr sz="1100" spc="5" dirty="0">
                          <a:latin typeface="Calibri"/>
                          <a:cs typeface="Calibri"/>
                        </a:rPr>
                        <a:t>o</a:t>
                      </a:r>
                      <a:r>
                        <a:rPr sz="1100" dirty="0">
                          <a:latin typeface="Calibri"/>
                          <a:cs typeface="Calibri"/>
                        </a:rPr>
                        <a:t>r</a:t>
                      </a:r>
                      <a:r>
                        <a:rPr sz="1100" spc="-10" dirty="0">
                          <a:latin typeface="Calibri"/>
                          <a:cs typeface="Calibri"/>
                        </a:rPr>
                        <a:t> </a:t>
                      </a:r>
                      <a:r>
                        <a:rPr sz="1100" dirty="0">
                          <a:latin typeface="Calibri"/>
                          <a:cs typeface="Calibri"/>
                        </a:rPr>
                        <a:t>D</a:t>
                      </a:r>
                      <a:r>
                        <a:rPr sz="1100" spc="-5" dirty="0">
                          <a:latin typeface="Calibri"/>
                          <a:cs typeface="Calibri"/>
                        </a:rPr>
                        <a:t>N</a:t>
                      </a:r>
                      <a:r>
                        <a:rPr sz="1100" dirty="0">
                          <a:latin typeface="Calibri"/>
                          <a:cs typeface="Calibri"/>
                        </a:rPr>
                        <a:t>T</a:t>
                      </a:r>
                      <a:endParaRPr sz="1100">
                        <a:latin typeface="Calibri"/>
                        <a:cs typeface="Calibri"/>
                      </a:endParaRPr>
                    </a:p>
                    <a:p>
                      <a:pPr>
                        <a:lnSpc>
                          <a:spcPct val="100000"/>
                        </a:lnSpc>
                        <a:spcBef>
                          <a:spcPts val="19"/>
                        </a:spcBef>
                      </a:pPr>
                      <a:endParaRPr sz="1100">
                        <a:latin typeface="Times New Roman"/>
                        <a:cs typeface="Times New Roman"/>
                      </a:endParaRPr>
                    </a:p>
                    <a:p>
                      <a:pPr marL="55880">
                        <a:lnSpc>
                          <a:spcPct val="100000"/>
                        </a:lnSpc>
                      </a:pPr>
                      <a:r>
                        <a:rPr sz="1100" b="1" dirty="0">
                          <a:latin typeface="Calibri"/>
                          <a:cs typeface="Calibri"/>
                        </a:rPr>
                        <a:t>B</a:t>
                      </a:r>
                      <a:r>
                        <a:rPr sz="1100" b="1" spc="-5" dirty="0">
                          <a:latin typeface="Calibri"/>
                          <a:cs typeface="Calibri"/>
                        </a:rPr>
                        <a:t>ud</a:t>
                      </a:r>
                      <a:r>
                        <a:rPr sz="1100" b="1" dirty="0">
                          <a:latin typeface="Calibri"/>
                          <a:cs typeface="Calibri"/>
                        </a:rPr>
                        <a:t>sk</a:t>
                      </a:r>
                      <a:r>
                        <a:rPr sz="1100" b="1" spc="-10" dirty="0">
                          <a:latin typeface="Calibri"/>
                          <a:cs typeface="Calibri"/>
                        </a:rPr>
                        <a:t>a</a:t>
                      </a:r>
                      <a:r>
                        <a:rPr sz="1100" b="1" spc="-5" dirty="0">
                          <a:latin typeface="Calibri"/>
                          <a:cs typeface="Calibri"/>
                        </a:rPr>
                        <a:t>p</a:t>
                      </a:r>
                      <a:r>
                        <a:rPr sz="1100" b="1" dirty="0">
                          <a:latin typeface="Calibri"/>
                          <a:cs typeface="Calibri"/>
                        </a:rPr>
                        <a:t>:</a:t>
                      </a:r>
                      <a:endParaRPr sz="1100">
                        <a:latin typeface="Calibri"/>
                        <a:cs typeface="Calibri"/>
                      </a:endParaRPr>
                    </a:p>
                    <a:p>
                      <a:pPr marL="55880">
                        <a:lnSpc>
                          <a:spcPct val="100000"/>
                        </a:lnSpc>
                        <a:spcBef>
                          <a:spcPts val="25"/>
                        </a:spcBef>
                      </a:pPr>
                      <a:r>
                        <a:rPr sz="1100" dirty="0">
                          <a:latin typeface="Calibri"/>
                          <a:cs typeface="Calibri"/>
                        </a:rPr>
                        <a:t>Redegjø</a:t>
                      </a:r>
                      <a:r>
                        <a:rPr sz="1100" spc="-15" dirty="0">
                          <a:latin typeface="Calibri"/>
                          <a:cs typeface="Calibri"/>
                        </a:rPr>
                        <a:t>r</a:t>
                      </a:r>
                      <a:r>
                        <a:rPr sz="1100" dirty="0">
                          <a:latin typeface="Calibri"/>
                          <a:cs typeface="Calibri"/>
                        </a:rPr>
                        <a:t>e </a:t>
                      </a:r>
                      <a:r>
                        <a:rPr sz="1100" spc="-15" dirty="0">
                          <a:latin typeface="Calibri"/>
                          <a:cs typeface="Calibri"/>
                        </a:rPr>
                        <a:t>f</a:t>
                      </a:r>
                      <a:r>
                        <a:rPr sz="1100" spc="5" dirty="0">
                          <a:latin typeface="Calibri"/>
                          <a:cs typeface="Calibri"/>
                        </a:rPr>
                        <a:t>o</a:t>
                      </a:r>
                      <a:r>
                        <a:rPr sz="1100" dirty="0">
                          <a:latin typeface="Calibri"/>
                          <a:cs typeface="Calibri"/>
                        </a:rPr>
                        <a:t>r k</a:t>
                      </a:r>
                      <a:r>
                        <a:rPr sz="1100" spc="-10" dirty="0">
                          <a:latin typeface="Calibri"/>
                          <a:cs typeface="Calibri"/>
                        </a:rPr>
                        <a:t>j</a:t>
                      </a:r>
                      <a:r>
                        <a:rPr sz="1100" dirty="0">
                          <a:latin typeface="Calibri"/>
                          <a:cs typeface="Calibri"/>
                        </a:rPr>
                        <a:t>ente</a:t>
                      </a:r>
                      <a:r>
                        <a:rPr sz="1100" spc="-10" dirty="0">
                          <a:latin typeface="Calibri"/>
                          <a:cs typeface="Calibri"/>
                        </a:rPr>
                        <a:t> </a:t>
                      </a:r>
                      <a:r>
                        <a:rPr sz="1100" spc="-5" dirty="0">
                          <a:latin typeface="Calibri"/>
                          <a:cs typeface="Calibri"/>
                        </a:rPr>
                        <a:t>fakta</a:t>
                      </a:r>
                      <a:endParaRPr sz="1100">
                        <a:latin typeface="Calibri"/>
                        <a:cs typeface="Calibri"/>
                      </a:endParaRPr>
                    </a:p>
                    <a:p>
                      <a:pPr>
                        <a:lnSpc>
                          <a:spcPct val="100000"/>
                        </a:lnSpc>
                        <a:spcBef>
                          <a:spcPts val="19"/>
                        </a:spcBef>
                      </a:pPr>
                      <a:endParaRPr sz="1100">
                        <a:latin typeface="Times New Roman"/>
                        <a:cs typeface="Times New Roman"/>
                      </a:endParaRPr>
                    </a:p>
                    <a:p>
                      <a:pPr marL="55880">
                        <a:lnSpc>
                          <a:spcPct val="100000"/>
                        </a:lnSpc>
                      </a:pPr>
                      <a:r>
                        <a:rPr sz="1100" b="1" dirty="0">
                          <a:latin typeface="Calibri"/>
                          <a:cs typeface="Calibri"/>
                        </a:rPr>
                        <a:t>F</a:t>
                      </a:r>
                      <a:r>
                        <a:rPr sz="1100" b="1" spc="-10" dirty="0">
                          <a:latin typeface="Calibri"/>
                          <a:cs typeface="Calibri"/>
                        </a:rPr>
                        <a:t>o</a:t>
                      </a:r>
                      <a:r>
                        <a:rPr sz="1100" b="1" dirty="0">
                          <a:latin typeface="Calibri"/>
                          <a:cs typeface="Calibri"/>
                        </a:rPr>
                        <a:t>r</a:t>
                      </a:r>
                      <a:r>
                        <a:rPr sz="1100" b="1" spc="-5" dirty="0">
                          <a:latin typeface="Calibri"/>
                          <a:cs typeface="Calibri"/>
                        </a:rPr>
                        <a:t>mule</a:t>
                      </a:r>
                      <a:r>
                        <a:rPr sz="1100" b="1" spc="-10" dirty="0">
                          <a:latin typeface="Calibri"/>
                          <a:cs typeface="Calibri"/>
                        </a:rPr>
                        <a:t>r</a:t>
                      </a:r>
                      <a:r>
                        <a:rPr sz="1100" b="1" dirty="0">
                          <a:latin typeface="Calibri"/>
                          <a:cs typeface="Calibri"/>
                        </a:rPr>
                        <a:t>i</a:t>
                      </a:r>
                      <a:r>
                        <a:rPr sz="1100" b="1" spc="-5" dirty="0">
                          <a:latin typeface="Calibri"/>
                          <a:cs typeface="Calibri"/>
                        </a:rPr>
                        <a:t>n</a:t>
                      </a:r>
                      <a:r>
                        <a:rPr sz="1100" b="1" dirty="0">
                          <a:latin typeface="Calibri"/>
                          <a:cs typeface="Calibri"/>
                        </a:rPr>
                        <a:t>g</a:t>
                      </a:r>
                      <a:r>
                        <a:rPr sz="1100" b="1" spc="-5" dirty="0">
                          <a:latin typeface="Calibri"/>
                          <a:cs typeface="Calibri"/>
                        </a:rPr>
                        <a:t>e</a:t>
                      </a:r>
                      <a:r>
                        <a:rPr sz="1100" b="1" dirty="0">
                          <a:latin typeface="Calibri"/>
                          <a:cs typeface="Calibri"/>
                        </a:rPr>
                        <a:t>r:</a:t>
                      </a:r>
                      <a:endParaRPr sz="1100">
                        <a:latin typeface="Calibri"/>
                        <a:cs typeface="Calibri"/>
                      </a:endParaRPr>
                    </a:p>
                    <a:p>
                      <a:pPr marL="55880" marR="176530">
                        <a:lnSpc>
                          <a:spcPct val="101800"/>
                        </a:lnSpc>
                      </a:pPr>
                      <a:r>
                        <a:rPr sz="1100" spc="5" dirty="0">
                          <a:latin typeface="Calibri"/>
                          <a:cs typeface="Calibri"/>
                        </a:rPr>
                        <a:t>“</a:t>
                      </a:r>
                      <a:r>
                        <a:rPr sz="1100" dirty="0">
                          <a:latin typeface="Calibri"/>
                          <a:cs typeface="Calibri"/>
                        </a:rPr>
                        <a:t>Vi</a:t>
                      </a:r>
                      <a:r>
                        <a:rPr sz="1100" spc="-5" dirty="0">
                          <a:latin typeface="Calibri"/>
                          <a:cs typeface="Calibri"/>
                        </a:rPr>
                        <a:t> </a:t>
                      </a:r>
                      <a:r>
                        <a:rPr sz="1100" dirty="0">
                          <a:latin typeface="Calibri"/>
                          <a:cs typeface="Calibri"/>
                        </a:rPr>
                        <a:t>he</a:t>
                      </a:r>
                      <a:r>
                        <a:rPr sz="1100" spc="-15" dirty="0">
                          <a:latin typeface="Calibri"/>
                          <a:cs typeface="Calibri"/>
                        </a:rPr>
                        <a:t>n</a:t>
                      </a:r>
                      <a:r>
                        <a:rPr sz="1100" dirty="0">
                          <a:latin typeface="Calibri"/>
                          <a:cs typeface="Calibri"/>
                        </a:rPr>
                        <a:t>viser</a:t>
                      </a:r>
                      <a:r>
                        <a:rPr sz="1100" spc="-10" dirty="0">
                          <a:latin typeface="Calibri"/>
                          <a:cs typeface="Calibri"/>
                        </a:rPr>
                        <a:t> </a:t>
                      </a:r>
                      <a:r>
                        <a:rPr sz="1100" dirty="0">
                          <a:latin typeface="Calibri"/>
                          <a:cs typeface="Calibri"/>
                        </a:rPr>
                        <a:t>til pol</a:t>
                      </a:r>
                      <a:r>
                        <a:rPr sz="1100" spc="-20" dirty="0">
                          <a:latin typeface="Calibri"/>
                          <a:cs typeface="Calibri"/>
                        </a:rPr>
                        <a:t>i</a:t>
                      </a:r>
                      <a:r>
                        <a:rPr sz="1100" dirty="0">
                          <a:latin typeface="Calibri"/>
                          <a:cs typeface="Calibri"/>
                        </a:rPr>
                        <a:t>tiet i</a:t>
                      </a:r>
                      <a:r>
                        <a:rPr sz="1100" spc="-15" dirty="0">
                          <a:latin typeface="Calibri"/>
                          <a:cs typeface="Calibri"/>
                        </a:rPr>
                        <a:t> </a:t>
                      </a:r>
                      <a:r>
                        <a:rPr sz="1100" dirty="0">
                          <a:latin typeface="Calibri"/>
                          <a:cs typeface="Calibri"/>
                        </a:rPr>
                        <a:t>al</a:t>
                      </a:r>
                      <a:r>
                        <a:rPr sz="1100" spc="-15" dirty="0">
                          <a:latin typeface="Calibri"/>
                          <a:cs typeface="Calibri"/>
                        </a:rPr>
                        <a:t>l</a:t>
                      </a:r>
                      <a:r>
                        <a:rPr sz="1100" dirty="0">
                          <a:latin typeface="Calibri"/>
                          <a:cs typeface="Calibri"/>
                        </a:rPr>
                        <a:t>e spør</a:t>
                      </a:r>
                      <a:r>
                        <a:rPr sz="1100" spc="-15" dirty="0">
                          <a:latin typeface="Calibri"/>
                          <a:cs typeface="Calibri"/>
                        </a:rPr>
                        <a:t>s</a:t>
                      </a:r>
                      <a:r>
                        <a:rPr sz="1100" dirty="0">
                          <a:latin typeface="Calibri"/>
                          <a:cs typeface="Calibri"/>
                        </a:rPr>
                        <a:t>mål</a:t>
                      </a:r>
                      <a:r>
                        <a:rPr sz="1100" spc="-15" dirty="0">
                          <a:latin typeface="Calibri"/>
                          <a:cs typeface="Calibri"/>
                        </a:rPr>
                        <a:t> </a:t>
                      </a:r>
                      <a:r>
                        <a:rPr sz="1100" dirty="0">
                          <a:latin typeface="Calibri"/>
                          <a:cs typeface="Calibri"/>
                        </a:rPr>
                        <a:t>s</a:t>
                      </a:r>
                      <a:r>
                        <a:rPr sz="1100" spc="-10" dirty="0">
                          <a:latin typeface="Calibri"/>
                          <a:cs typeface="Calibri"/>
                        </a:rPr>
                        <a:t>o</a:t>
                      </a:r>
                      <a:r>
                        <a:rPr sz="1100" dirty="0">
                          <a:latin typeface="Calibri"/>
                          <a:cs typeface="Calibri"/>
                        </a:rPr>
                        <a:t>m</a:t>
                      </a:r>
                      <a:r>
                        <a:rPr sz="1100" spc="5" dirty="0">
                          <a:latin typeface="Calibri"/>
                          <a:cs typeface="Calibri"/>
                        </a:rPr>
                        <a:t> </a:t>
                      </a:r>
                      <a:r>
                        <a:rPr sz="1100" dirty="0">
                          <a:latin typeface="Calibri"/>
                          <a:cs typeface="Calibri"/>
                        </a:rPr>
                        <a:t>g</a:t>
                      </a:r>
                      <a:r>
                        <a:rPr sz="1100" spc="-15" dirty="0">
                          <a:latin typeface="Calibri"/>
                          <a:cs typeface="Calibri"/>
                        </a:rPr>
                        <a:t>j</a:t>
                      </a:r>
                      <a:r>
                        <a:rPr sz="1100" dirty="0">
                          <a:latin typeface="Calibri"/>
                          <a:cs typeface="Calibri"/>
                        </a:rPr>
                        <a:t>el</a:t>
                      </a:r>
                      <a:r>
                        <a:rPr sz="1100" spc="-5" dirty="0">
                          <a:latin typeface="Calibri"/>
                          <a:cs typeface="Calibri"/>
                        </a:rPr>
                        <a:t>d</a:t>
                      </a:r>
                      <a:r>
                        <a:rPr sz="1100" dirty="0">
                          <a:latin typeface="Calibri"/>
                          <a:cs typeface="Calibri"/>
                        </a:rPr>
                        <a:t>er </a:t>
                      </a:r>
                      <a:r>
                        <a:rPr sz="1100" spc="-5" dirty="0">
                          <a:latin typeface="Calibri"/>
                          <a:cs typeface="Calibri"/>
                        </a:rPr>
                        <a:t>d</a:t>
                      </a:r>
                      <a:r>
                        <a:rPr sz="1100" dirty="0">
                          <a:latin typeface="Calibri"/>
                          <a:cs typeface="Calibri"/>
                        </a:rPr>
                        <a:t>etalje</a:t>
                      </a:r>
                      <a:r>
                        <a:rPr sz="1100" spc="-15" dirty="0">
                          <a:latin typeface="Calibri"/>
                          <a:cs typeface="Calibri"/>
                        </a:rPr>
                        <a:t>r</a:t>
                      </a:r>
                      <a:r>
                        <a:rPr sz="1100" dirty="0">
                          <a:latin typeface="Calibri"/>
                          <a:cs typeface="Calibri"/>
                        </a:rPr>
                        <a:t>”</a:t>
                      </a:r>
                      <a:endParaRPr sz="1100">
                        <a:latin typeface="Calibri"/>
                        <a:cs typeface="Calibri"/>
                      </a:endParaRPr>
                    </a:p>
                    <a:p>
                      <a:pPr>
                        <a:lnSpc>
                          <a:spcPct val="100000"/>
                        </a:lnSpc>
                        <a:spcBef>
                          <a:spcPts val="19"/>
                        </a:spcBef>
                      </a:pPr>
                      <a:endParaRPr sz="1100">
                        <a:latin typeface="Times New Roman"/>
                        <a:cs typeface="Times New Roman"/>
                      </a:endParaRPr>
                    </a:p>
                    <a:p>
                      <a:pPr marL="55880">
                        <a:lnSpc>
                          <a:spcPct val="100000"/>
                        </a:lnSpc>
                      </a:pPr>
                      <a:r>
                        <a:rPr sz="1100" spc="5" dirty="0">
                          <a:latin typeface="Calibri"/>
                          <a:cs typeface="Calibri"/>
                        </a:rPr>
                        <a:t>“</a:t>
                      </a:r>
                      <a:r>
                        <a:rPr sz="1100" dirty="0">
                          <a:latin typeface="Calibri"/>
                          <a:cs typeface="Calibri"/>
                        </a:rPr>
                        <a:t>Vå</a:t>
                      </a:r>
                      <a:r>
                        <a:rPr sz="1100" spc="-5" dirty="0">
                          <a:latin typeface="Calibri"/>
                          <a:cs typeface="Calibri"/>
                        </a:rPr>
                        <a:t>r</a:t>
                      </a:r>
                      <a:r>
                        <a:rPr sz="1100" dirty="0">
                          <a:latin typeface="Calibri"/>
                          <a:cs typeface="Calibri"/>
                        </a:rPr>
                        <a:t>e</a:t>
                      </a:r>
                      <a:r>
                        <a:rPr sz="1100" spc="-10" dirty="0">
                          <a:latin typeface="Calibri"/>
                          <a:cs typeface="Calibri"/>
                        </a:rPr>
                        <a:t> </a:t>
                      </a:r>
                      <a:r>
                        <a:rPr sz="1100" dirty="0">
                          <a:latin typeface="Calibri"/>
                          <a:cs typeface="Calibri"/>
                        </a:rPr>
                        <a:t>tanker</a:t>
                      </a:r>
                      <a:r>
                        <a:rPr sz="1100" spc="-15" dirty="0">
                          <a:latin typeface="Calibri"/>
                          <a:cs typeface="Calibri"/>
                        </a:rPr>
                        <a:t> </a:t>
                      </a:r>
                      <a:r>
                        <a:rPr sz="1100" dirty="0">
                          <a:latin typeface="Calibri"/>
                          <a:cs typeface="Calibri"/>
                        </a:rPr>
                        <a:t>går</a:t>
                      </a:r>
                      <a:r>
                        <a:rPr sz="1100" spc="-5" dirty="0">
                          <a:latin typeface="Calibri"/>
                          <a:cs typeface="Calibri"/>
                        </a:rPr>
                        <a:t> </a:t>
                      </a:r>
                      <a:r>
                        <a:rPr sz="1100" dirty="0">
                          <a:latin typeface="Calibri"/>
                          <a:cs typeface="Calibri"/>
                        </a:rPr>
                        <a:t>til</a:t>
                      </a:r>
                      <a:r>
                        <a:rPr sz="1100" spc="-5" dirty="0">
                          <a:latin typeface="Calibri"/>
                          <a:cs typeface="Calibri"/>
                        </a:rPr>
                        <a:t> </a:t>
                      </a:r>
                      <a:r>
                        <a:rPr sz="1100" dirty="0">
                          <a:latin typeface="Calibri"/>
                          <a:cs typeface="Calibri"/>
                        </a:rPr>
                        <a:t>på</a:t>
                      </a:r>
                      <a:r>
                        <a:rPr sz="1100" spc="-20" dirty="0">
                          <a:latin typeface="Calibri"/>
                          <a:cs typeface="Calibri"/>
                        </a:rPr>
                        <a:t>r</a:t>
                      </a:r>
                      <a:r>
                        <a:rPr sz="1100" dirty="0">
                          <a:latin typeface="Calibri"/>
                          <a:cs typeface="Calibri"/>
                        </a:rPr>
                        <a:t>ør</a:t>
                      </a:r>
                      <a:r>
                        <a:rPr sz="1100" spc="-15" dirty="0">
                          <a:latin typeface="Calibri"/>
                          <a:cs typeface="Calibri"/>
                        </a:rPr>
                        <a:t>e</a:t>
                      </a:r>
                      <a:r>
                        <a:rPr sz="1100" spc="-5" dirty="0">
                          <a:latin typeface="Calibri"/>
                          <a:cs typeface="Calibri"/>
                        </a:rPr>
                        <a:t>nd</a:t>
                      </a:r>
                      <a:r>
                        <a:rPr sz="1100" dirty="0">
                          <a:latin typeface="Calibri"/>
                          <a:cs typeface="Calibri"/>
                        </a:rPr>
                        <a:t>e </a:t>
                      </a:r>
                      <a:r>
                        <a:rPr sz="1100" spc="5" dirty="0">
                          <a:latin typeface="Calibri"/>
                          <a:cs typeface="Calibri"/>
                        </a:rPr>
                        <a:t>o</a:t>
                      </a:r>
                      <a:r>
                        <a:rPr sz="1100" dirty="0">
                          <a:latin typeface="Calibri"/>
                          <a:cs typeface="Calibri"/>
                        </a:rPr>
                        <a:t>g</a:t>
                      </a:r>
                      <a:r>
                        <a:rPr sz="1100" spc="-5" dirty="0">
                          <a:latin typeface="Calibri"/>
                          <a:cs typeface="Calibri"/>
                        </a:rPr>
                        <a:t> </a:t>
                      </a:r>
                      <a:r>
                        <a:rPr sz="1100" spc="-10" dirty="0">
                          <a:latin typeface="Calibri"/>
                          <a:cs typeface="Calibri"/>
                        </a:rPr>
                        <a:t>e</a:t>
                      </a:r>
                      <a:r>
                        <a:rPr sz="1100" dirty="0">
                          <a:latin typeface="Calibri"/>
                          <a:cs typeface="Calibri"/>
                        </a:rPr>
                        <a:t>tt</a:t>
                      </a:r>
                      <a:r>
                        <a:rPr sz="1100" spc="-10" dirty="0">
                          <a:latin typeface="Calibri"/>
                          <a:cs typeface="Calibri"/>
                        </a:rPr>
                        <a:t>e</a:t>
                      </a:r>
                      <a:r>
                        <a:rPr sz="1100" dirty="0">
                          <a:latin typeface="Calibri"/>
                          <a:cs typeface="Calibri"/>
                        </a:rPr>
                        <a:t>rl</a:t>
                      </a:r>
                      <a:r>
                        <a:rPr sz="1100" spc="-5" dirty="0">
                          <a:latin typeface="Calibri"/>
                          <a:cs typeface="Calibri"/>
                        </a:rPr>
                        <a:t>a</a:t>
                      </a:r>
                      <a:r>
                        <a:rPr sz="1100" dirty="0">
                          <a:latin typeface="Calibri"/>
                          <a:cs typeface="Calibri"/>
                        </a:rPr>
                        <a:t>t</a:t>
                      </a:r>
                      <a:r>
                        <a:rPr sz="1100" spc="-10" dirty="0">
                          <a:latin typeface="Calibri"/>
                          <a:cs typeface="Calibri"/>
                        </a:rPr>
                        <a:t>t</a:t>
                      </a:r>
                      <a:r>
                        <a:rPr sz="1100" dirty="0">
                          <a:latin typeface="Calibri"/>
                          <a:cs typeface="Calibri"/>
                        </a:rPr>
                        <a:t>e”</a:t>
                      </a:r>
                      <a:endParaRPr sz="1100">
                        <a:latin typeface="Calibri"/>
                        <a:cs typeface="Calibri"/>
                      </a:endParaRPr>
                    </a:p>
                    <a:p>
                      <a:pPr>
                        <a:lnSpc>
                          <a:spcPct val="100000"/>
                        </a:lnSpc>
                        <a:spcBef>
                          <a:spcPts val="50"/>
                        </a:spcBef>
                      </a:pPr>
                      <a:endParaRPr sz="1050">
                        <a:latin typeface="Times New Roman"/>
                        <a:cs typeface="Times New Roman"/>
                      </a:endParaRPr>
                    </a:p>
                    <a:p>
                      <a:pPr marL="55880" marR="147320">
                        <a:lnSpc>
                          <a:spcPct val="102000"/>
                        </a:lnSpc>
                      </a:pPr>
                      <a:r>
                        <a:rPr sz="1100" spc="5" dirty="0">
                          <a:latin typeface="Calibri"/>
                          <a:cs typeface="Calibri"/>
                        </a:rPr>
                        <a:t>“</a:t>
                      </a:r>
                      <a:r>
                        <a:rPr sz="1100" spc="-10" dirty="0">
                          <a:latin typeface="Calibri"/>
                          <a:cs typeface="Calibri"/>
                        </a:rPr>
                        <a:t>P</a:t>
                      </a:r>
                      <a:r>
                        <a:rPr sz="1100" spc="5" dirty="0">
                          <a:latin typeface="Calibri"/>
                          <a:cs typeface="Calibri"/>
                        </a:rPr>
                        <a:t>o</a:t>
                      </a:r>
                      <a:r>
                        <a:rPr sz="1100" dirty="0">
                          <a:latin typeface="Calibri"/>
                          <a:cs typeface="Calibri"/>
                        </a:rPr>
                        <a:t>l</a:t>
                      </a:r>
                      <a:r>
                        <a:rPr sz="1100" spc="-5" dirty="0">
                          <a:latin typeface="Calibri"/>
                          <a:cs typeface="Calibri"/>
                        </a:rPr>
                        <a:t>i</a:t>
                      </a:r>
                      <a:r>
                        <a:rPr sz="1100" dirty="0">
                          <a:latin typeface="Calibri"/>
                          <a:cs typeface="Calibri"/>
                        </a:rPr>
                        <a:t>t</a:t>
                      </a:r>
                      <a:r>
                        <a:rPr sz="1100" spc="-15" dirty="0">
                          <a:latin typeface="Calibri"/>
                          <a:cs typeface="Calibri"/>
                        </a:rPr>
                        <a:t>i</a:t>
                      </a:r>
                      <a:r>
                        <a:rPr sz="1100" dirty="0">
                          <a:latin typeface="Calibri"/>
                          <a:cs typeface="Calibri"/>
                        </a:rPr>
                        <a:t>et er</a:t>
                      </a:r>
                      <a:r>
                        <a:rPr sz="1100" spc="-15" dirty="0">
                          <a:latin typeface="Calibri"/>
                          <a:cs typeface="Calibri"/>
                        </a:rPr>
                        <a:t> </a:t>
                      </a:r>
                      <a:r>
                        <a:rPr sz="1100" spc="-10" dirty="0">
                          <a:latin typeface="Calibri"/>
                          <a:cs typeface="Calibri"/>
                        </a:rPr>
                        <a:t>k</a:t>
                      </a:r>
                      <a:r>
                        <a:rPr sz="1100" spc="5" dirty="0">
                          <a:latin typeface="Calibri"/>
                          <a:cs typeface="Calibri"/>
                        </a:rPr>
                        <a:t>o</a:t>
                      </a:r>
                      <a:r>
                        <a:rPr sz="1100" spc="-5" dirty="0">
                          <a:latin typeface="Calibri"/>
                          <a:cs typeface="Calibri"/>
                        </a:rPr>
                        <a:t>b</a:t>
                      </a:r>
                      <a:r>
                        <a:rPr sz="1100" dirty="0">
                          <a:latin typeface="Calibri"/>
                          <a:cs typeface="Calibri"/>
                        </a:rPr>
                        <a:t>let</a:t>
                      </a:r>
                      <a:r>
                        <a:rPr sz="1100" spc="-10" dirty="0">
                          <a:latin typeface="Calibri"/>
                          <a:cs typeface="Calibri"/>
                        </a:rPr>
                        <a:t> </a:t>
                      </a:r>
                      <a:r>
                        <a:rPr sz="1100" dirty="0">
                          <a:latin typeface="Calibri"/>
                          <a:cs typeface="Calibri"/>
                        </a:rPr>
                        <a:t>inn</a:t>
                      </a:r>
                      <a:r>
                        <a:rPr sz="1100" spc="-10" dirty="0">
                          <a:latin typeface="Calibri"/>
                          <a:cs typeface="Calibri"/>
                        </a:rPr>
                        <a:t> </a:t>
                      </a:r>
                      <a:r>
                        <a:rPr sz="1100" spc="5" dirty="0">
                          <a:latin typeface="Calibri"/>
                          <a:cs typeface="Calibri"/>
                        </a:rPr>
                        <a:t>o</a:t>
                      </a:r>
                      <a:r>
                        <a:rPr sz="1100" dirty="0">
                          <a:latin typeface="Calibri"/>
                          <a:cs typeface="Calibri"/>
                        </a:rPr>
                        <a:t>g</a:t>
                      </a:r>
                      <a:r>
                        <a:rPr sz="1100" spc="-15" dirty="0">
                          <a:latin typeface="Calibri"/>
                          <a:cs typeface="Calibri"/>
                        </a:rPr>
                        <a:t> </a:t>
                      </a:r>
                      <a:r>
                        <a:rPr sz="1100" dirty="0">
                          <a:latin typeface="Calibri"/>
                          <a:cs typeface="Calibri"/>
                        </a:rPr>
                        <a:t>vi</a:t>
                      </a:r>
                      <a:r>
                        <a:rPr sz="1100" spc="-15" dirty="0">
                          <a:latin typeface="Calibri"/>
                          <a:cs typeface="Calibri"/>
                        </a:rPr>
                        <a:t> </a:t>
                      </a:r>
                      <a:r>
                        <a:rPr sz="1100" dirty="0">
                          <a:latin typeface="Calibri"/>
                          <a:cs typeface="Calibri"/>
                        </a:rPr>
                        <a:t>vil</a:t>
                      </a:r>
                      <a:r>
                        <a:rPr sz="1100" spc="-5" dirty="0">
                          <a:latin typeface="Calibri"/>
                          <a:cs typeface="Calibri"/>
                        </a:rPr>
                        <a:t> </a:t>
                      </a:r>
                      <a:r>
                        <a:rPr sz="1100" dirty="0">
                          <a:latin typeface="Calibri"/>
                          <a:cs typeface="Calibri"/>
                        </a:rPr>
                        <a:t>bistå </a:t>
                      </a:r>
                      <a:r>
                        <a:rPr sz="1100" spc="-15" dirty="0">
                          <a:latin typeface="Calibri"/>
                          <a:cs typeface="Calibri"/>
                        </a:rPr>
                        <a:t>d</a:t>
                      </a:r>
                      <a:r>
                        <a:rPr sz="1100" dirty="0">
                          <a:latin typeface="Calibri"/>
                          <a:cs typeface="Calibri"/>
                        </a:rPr>
                        <a:t>em</a:t>
                      </a:r>
                      <a:r>
                        <a:rPr sz="1100" spc="-5" dirty="0">
                          <a:latin typeface="Calibri"/>
                          <a:cs typeface="Calibri"/>
                        </a:rPr>
                        <a:t> </a:t>
                      </a:r>
                      <a:r>
                        <a:rPr sz="1100" dirty="0">
                          <a:latin typeface="Calibri"/>
                          <a:cs typeface="Calibri"/>
                        </a:rPr>
                        <a:t>så </a:t>
                      </a:r>
                      <a:r>
                        <a:rPr sz="1100" spc="-20" dirty="0">
                          <a:latin typeface="Calibri"/>
                          <a:cs typeface="Calibri"/>
                        </a:rPr>
                        <a:t>g</a:t>
                      </a:r>
                      <a:r>
                        <a:rPr sz="1100" spc="5" dirty="0">
                          <a:latin typeface="Calibri"/>
                          <a:cs typeface="Calibri"/>
                        </a:rPr>
                        <a:t>o</a:t>
                      </a:r>
                      <a:r>
                        <a:rPr sz="1100" spc="-5" dirty="0">
                          <a:latin typeface="Calibri"/>
                          <a:cs typeface="Calibri"/>
                        </a:rPr>
                        <a:t>d</a:t>
                      </a:r>
                      <a:r>
                        <a:rPr sz="1100" dirty="0">
                          <a:latin typeface="Calibri"/>
                          <a:cs typeface="Calibri"/>
                        </a:rPr>
                        <a:t>t</a:t>
                      </a:r>
                      <a:r>
                        <a:rPr sz="1100" spc="-10" dirty="0">
                          <a:latin typeface="Calibri"/>
                          <a:cs typeface="Calibri"/>
                        </a:rPr>
                        <a:t> </a:t>
                      </a:r>
                      <a:r>
                        <a:rPr sz="1100" dirty="0">
                          <a:latin typeface="Calibri"/>
                          <a:cs typeface="Calibri"/>
                        </a:rPr>
                        <a:t>vi kan i der</a:t>
                      </a:r>
                      <a:r>
                        <a:rPr sz="1100" spc="-15" dirty="0">
                          <a:latin typeface="Calibri"/>
                          <a:cs typeface="Calibri"/>
                        </a:rPr>
                        <a:t>e</a:t>
                      </a:r>
                      <a:r>
                        <a:rPr sz="1100" dirty="0">
                          <a:latin typeface="Calibri"/>
                          <a:cs typeface="Calibri"/>
                        </a:rPr>
                        <a:t>s arbei</a:t>
                      </a:r>
                      <a:r>
                        <a:rPr sz="1100" spc="-20" dirty="0">
                          <a:latin typeface="Calibri"/>
                          <a:cs typeface="Calibri"/>
                        </a:rPr>
                        <a:t>d</a:t>
                      </a:r>
                      <a:r>
                        <a:rPr sz="1100" dirty="0">
                          <a:latin typeface="Calibri"/>
                          <a:cs typeface="Calibri"/>
                        </a:rPr>
                        <a:t>”</a:t>
                      </a:r>
                      <a:endParaRPr sz="1100">
                        <a:latin typeface="Calibri"/>
                        <a:cs typeface="Calibri"/>
                      </a:endParaRPr>
                    </a:p>
                  </a:txBody>
                  <a:tcPr marL="0" marR="0" marT="0" marB="0">
                    <a:lnL w="12191">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tc>
                  <a:txBody>
                    <a:bodyPr/>
                    <a:lstStyle/>
                    <a:p>
                      <a:pPr marL="294005" indent="-228600">
                        <a:lnSpc>
                          <a:spcPct val="100000"/>
                        </a:lnSpc>
                        <a:buFont typeface="Calibri"/>
                        <a:buChar char="●"/>
                        <a:tabLst>
                          <a:tab pos="294640" algn="l"/>
                        </a:tabLst>
                      </a:pPr>
                      <a:r>
                        <a:rPr sz="1100" spc="-5" dirty="0">
                          <a:latin typeface="Calibri"/>
                          <a:cs typeface="Calibri"/>
                        </a:rPr>
                        <a:t>H</a:t>
                      </a:r>
                      <a:r>
                        <a:rPr sz="1100" dirty="0">
                          <a:latin typeface="Calibri"/>
                          <a:cs typeface="Calibri"/>
                        </a:rPr>
                        <a:t>va </a:t>
                      </a:r>
                      <a:r>
                        <a:rPr sz="1100" spc="-5" dirty="0">
                          <a:latin typeface="Calibri"/>
                          <a:cs typeface="Calibri"/>
                        </a:rPr>
                        <a:t>ha</a:t>
                      </a:r>
                      <a:r>
                        <a:rPr sz="1100" dirty="0">
                          <a:latin typeface="Calibri"/>
                          <a:cs typeface="Calibri"/>
                        </a:rPr>
                        <a:t>r</a:t>
                      </a:r>
                      <a:r>
                        <a:rPr sz="1100" spc="-5" dirty="0">
                          <a:latin typeface="Calibri"/>
                          <a:cs typeface="Calibri"/>
                        </a:rPr>
                        <a:t> </a:t>
                      </a:r>
                      <a:r>
                        <a:rPr sz="1100" spc="-10" dirty="0">
                          <a:latin typeface="Calibri"/>
                          <a:cs typeface="Calibri"/>
                        </a:rPr>
                        <a:t>s</a:t>
                      </a:r>
                      <a:r>
                        <a:rPr sz="1100" dirty="0">
                          <a:latin typeface="Calibri"/>
                          <a:cs typeface="Calibri"/>
                        </a:rPr>
                        <a:t>kje</a:t>
                      </a:r>
                      <a:r>
                        <a:rPr sz="1100" spc="-5" dirty="0">
                          <a:latin typeface="Calibri"/>
                          <a:cs typeface="Calibri"/>
                        </a:rPr>
                        <a:t>dd</a:t>
                      </a:r>
                      <a:r>
                        <a:rPr sz="1100" dirty="0">
                          <a:latin typeface="Calibri"/>
                          <a:cs typeface="Calibri"/>
                        </a:rPr>
                        <a:t>?</a:t>
                      </a:r>
                    </a:p>
                    <a:p>
                      <a:pPr>
                        <a:lnSpc>
                          <a:spcPct val="100000"/>
                        </a:lnSpc>
                        <a:spcBef>
                          <a:spcPts val="10"/>
                        </a:spcBef>
                        <a:buFont typeface="Calibri"/>
                        <a:buChar char="●"/>
                      </a:pPr>
                      <a:endParaRPr sz="1100" dirty="0">
                        <a:latin typeface="Times New Roman"/>
                        <a:cs typeface="Times New Roman"/>
                      </a:endParaRPr>
                    </a:p>
                    <a:p>
                      <a:pPr marL="294005" marR="132715" indent="-228600">
                        <a:lnSpc>
                          <a:spcPct val="101800"/>
                        </a:lnSpc>
                        <a:buFont typeface="Calibri"/>
                        <a:buChar char="●"/>
                        <a:tabLst>
                          <a:tab pos="294640" algn="l"/>
                        </a:tabLst>
                      </a:pPr>
                      <a:r>
                        <a:rPr sz="1100" dirty="0">
                          <a:latin typeface="Calibri"/>
                          <a:cs typeface="Calibri"/>
                        </a:rPr>
                        <a:t>D</a:t>
                      </a:r>
                      <a:r>
                        <a:rPr sz="1100" spc="-5" dirty="0">
                          <a:latin typeface="Calibri"/>
                          <a:cs typeface="Calibri"/>
                        </a:rPr>
                        <a:t>NT</a:t>
                      </a:r>
                      <a:r>
                        <a:rPr sz="1100" dirty="0">
                          <a:latin typeface="Calibri"/>
                          <a:cs typeface="Calibri"/>
                        </a:rPr>
                        <a:t>s</a:t>
                      </a:r>
                      <a:r>
                        <a:rPr sz="1100" spc="-10" dirty="0">
                          <a:latin typeface="Calibri"/>
                          <a:cs typeface="Calibri"/>
                        </a:rPr>
                        <a:t> </a:t>
                      </a:r>
                      <a:r>
                        <a:rPr sz="1100" spc="5" dirty="0">
                          <a:latin typeface="Calibri"/>
                          <a:cs typeface="Calibri"/>
                        </a:rPr>
                        <a:t>o</a:t>
                      </a:r>
                      <a:r>
                        <a:rPr sz="1100" dirty="0">
                          <a:latin typeface="Calibri"/>
                          <a:cs typeface="Calibri"/>
                        </a:rPr>
                        <a:t>g 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ing</a:t>
                      </a:r>
                      <a:r>
                        <a:rPr sz="1100" dirty="0">
                          <a:latin typeface="Calibri"/>
                          <a:cs typeface="Calibri"/>
                        </a:rPr>
                        <a:t>s </a:t>
                      </a:r>
                      <a:r>
                        <a:rPr sz="1100" spc="-5" dirty="0">
                          <a:latin typeface="Calibri"/>
                          <a:cs typeface="Calibri"/>
                        </a:rPr>
                        <a:t>b</a:t>
                      </a:r>
                      <a:r>
                        <a:rPr sz="1100" dirty="0">
                          <a:latin typeface="Calibri"/>
                          <a:cs typeface="Calibri"/>
                        </a:rPr>
                        <a:t>eredskaps</a:t>
                      </a:r>
                      <a:r>
                        <a:rPr sz="1100" spc="-15" dirty="0">
                          <a:latin typeface="Calibri"/>
                          <a:cs typeface="Calibri"/>
                        </a:rPr>
                        <a:t>p</a:t>
                      </a:r>
                      <a:r>
                        <a:rPr sz="1100" dirty="0">
                          <a:latin typeface="Calibri"/>
                          <a:cs typeface="Calibri"/>
                        </a:rPr>
                        <a:t>lan</a:t>
                      </a:r>
                    </a:p>
                    <a:p>
                      <a:pPr>
                        <a:lnSpc>
                          <a:spcPct val="100000"/>
                        </a:lnSpc>
                        <a:spcBef>
                          <a:spcPts val="52"/>
                        </a:spcBef>
                        <a:buFont typeface="Calibri"/>
                        <a:buChar char="●"/>
                      </a:pPr>
                      <a:endParaRPr sz="1050" dirty="0">
                        <a:latin typeface="Times New Roman"/>
                        <a:cs typeface="Times New Roman"/>
                      </a:endParaRPr>
                    </a:p>
                    <a:p>
                      <a:pPr marL="294005" marR="233045" indent="-228600">
                        <a:lnSpc>
                          <a:spcPct val="101800"/>
                        </a:lnSpc>
                        <a:buFont typeface="Calibri"/>
                        <a:buChar char="●"/>
                        <a:tabLst>
                          <a:tab pos="294640" algn="l"/>
                        </a:tabLst>
                      </a:pPr>
                      <a:r>
                        <a:rPr sz="1100" dirty="0">
                          <a:latin typeface="Calibri"/>
                          <a:cs typeface="Calibri"/>
                        </a:rPr>
                        <a:t>Risikoa</a:t>
                      </a:r>
                      <a:r>
                        <a:rPr sz="1100" spc="-5" dirty="0">
                          <a:latin typeface="Calibri"/>
                          <a:cs typeface="Calibri"/>
                        </a:rPr>
                        <a:t>n</a:t>
                      </a:r>
                      <a:r>
                        <a:rPr sz="1100" dirty="0">
                          <a:latin typeface="Calibri"/>
                          <a:cs typeface="Calibri"/>
                        </a:rPr>
                        <a:t>a</a:t>
                      </a:r>
                      <a:r>
                        <a:rPr sz="1100" spc="-15" dirty="0">
                          <a:latin typeface="Calibri"/>
                          <a:cs typeface="Calibri"/>
                        </a:rPr>
                        <a:t>l</a:t>
                      </a:r>
                      <a:r>
                        <a:rPr sz="1100" dirty="0">
                          <a:latin typeface="Calibri"/>
                          <a:cs typeface="Calibri"/>
                        </a:rPr>
                        <a:t>y</a:t>
                      </a:r>
                      <a:r>
                        <a:rPr sz="1100" spc="-5" dirty="0">
                          <a:latin typeface="Calibri"/>
                          <a:cs typeface="Calibri"/>
                        </a:rPr>
                        <a:t>s</a:t>
                      </a:r>
                      <a:r>
                        <a:rPr sz="1100" dirty="0">
                          <a:latin typeface="Calibri"/>
                          <a:cs typeface="Calibri"/>
                        </a:rPr>
                        <a:t>e</a:t>
                      </a:r>
                      <a:r>
                        <a:rPr sz="1100" spc="-10" dirty="0">
                          <a:latin typeface="Calibri"/>
                          <a:cs typeface="Calibri"/>
                        </a:rPr>
                        <a:t> </a:t>
                      </a:r>
                      <a:r>
                        <a:rPr sz="1100" spc="-5" dirty="0">
                          <a:latin typeface="Calibri"/>
                          <a:cs typeface="Calibri"/>
                        </a:rPr>
                        <a:t>f</a:t>
                      </a:r>
                      <a:r>
                        <a:rPr sz="1100" spc="5" dirty="0">
                          <a:latin typeface="Calibri"/>
                          <a:cs typeface="Calibri"/>
                        </a:rPr>
                        <a:t>o</a:t>
                      </a:r>
                      <a:r>
                        <a:rPr sz="1100" dirty="0">
                          <a:latin typeface="Calibri"/>
                          <a:cs typeface="Calibri"/>
                        </a:rPr>
                        <a:t>r ar</a:t>
                      </a:r>
                      <a:r>
                        <a:rPr sz="1100" spc="-5" dirty="0">
                          <a:latin typeface="Calibri"/>
                          <a:cs typeface="Calibri"/>
                        </a:rPr>
                        <a:t>r</a:t>
                      </a:r>
                      <a:r>
                        <a:rPr sz="1100" dirty="0">
                          <a:latin typeface="Calibri"/>
                          <a:cs typeface="Calibri"/>
                        </a:rPr>
                        <a:t>a</a:t>
                      </a:r>
                      <a:r>
                        <a:rPr sz="1100" spc="-5" dirty="0">
                          <a:latin typeface="Calibri"/>
                          <a:cs typeface="Calibri"/>
                        </a:rPr>
                        <a:t>ng</a:t>
                      </a:r>
                      <a:r>
                        <a:rPr sz="1100" dirty="0">
                          <a:latin typeface="Calibri"/>
                          <a:cs typeface="Calibri"/>
                        </a:rPr>
                        <a:t>e</a:t>
                      </a:r>
                      <a:r>
                        <a:rPr sz="1100" spc="5" dirty="0">
                          <a:latin typeface="Calibri"/>
                          <a:cs typeface="Calibri"/>
                        </a:rPr>
                        <a:t>m</a:t>
                      </a:r>
                      <a:r>
                        <a:rPr sz="1100" dirty="0">
                          <a:latin typeface="Calibri"/>
                          <a:cs typeface="Calibri"/>
                        </a:rPr>
                        <a:t>e</a:t>
                      </a:r>
                      <a:r>
                        <a:rPr sz="1100" spc="-15" dirty="0">
                          <a:latin typeface="Calibri"/>
                          <a:cs typeface="Calibri"/>
                        </a:rPr>
                        <a:t>n</a:t>
                      </a:r>
                      <a:r>
                        <a:rPr sz="1100" dirty="0">
                          <a:latin typeface="Calibri"/>
                          <a:cs typeface="Calibri"/>
                        </a:rPr>
                        <a:t>tet</a:t>
                      </a:r>
                    </a:p>
                    <a:p>
                      <a:pPr>
                        <a:lnSpc>
                          <a:spcPct val="100000"/>
                        </a:lnSpc>
                        <a:spcBef>
                          <a:spcPts val="19"/>
                        </a:spcBef>
                        <a:buFont typeface="Calibri"/>
                        <a:buChar char="●"/>
                      </a:pPr>
                      <a:endParaRPr sz="1100" dirty="0">
                        <a:latin typeface="Times New Roman"/>
                        <a:cs typeface="Times New Roman"/>
                      </a:endParaRPr>
                    </a:p>
                    <a:p>
                      <a:pPr marL="294005" indent="-228600">
                        <a:lnSpc>
                          <a:spcPct val="100000"/>
                        </a:lnSpc>
                        <a:buFont typeface="Calibri"/>
                        <a:buChar char="●"/>
                        <a:tabLst>
                          <a:tab pos="294640" algn="l"/>
                        </a:tabLst>
                      </a:pPr>
                      <a:r>
                        <a:rPr sz="1100" dirty="0">
                          <a:latin typeface="Calibri"/>
                          <a:cs typeface="Calibri"/>
                        </a:rPr>
                        <a:t>A</a:t>
                      </a:r>
                      <a:r>
                        <a:rPr sz="1100" spc="-10" dirty="0">
                          <a:latin typeface="Calibri"/>
                          <a:cs typeface="Calibri"/>
                        </a:rPr>
                        <a:t>n</a:t>
                      </a:r>
                      <a:r>
                        <a:rPr sz="1100" spc="-5" dirty="0">
                          <a:latin typeface="Calibri"/>
                          <a:cs typeface="Calibri"/>
                        </a:rPr>
                        <a:t>s</a:t>
                      </a:r>
                      <a:r>
                        <a:rPr sz="1100" dirty="0">
                          <a:latin typeface="Calibri"/>
                          <a:cs typeface="Calibri"/>
                        </a:rPr>
                        <a:t>var</a:t>
                      </a:r>
                      <a:r>
                        <a:rPr sz="1100" spc="-5" dirty="0">
                          <a:latin typeface="Calibri"/>
                          <a:cs typeface="Calibri"/>
                        </a:rPr>
                        <a:t>l</a:t>
                      </a:r>
                      <a:r>
                        <a:rPr sz="1100" dirty="0">
                          <a:latin typeface="Calibri"/>
                          <a:cs typeface="Calibri"/>
                        </a:rPr>
                        <a:t>ig</a:t>
                      </a:r>
                    </a:p>
                    <a:p>
                      <a:pPr marL="294005" marR="113664" algn="just">
                        <a:lnSpc>
                          <a:spcPct val="101899"/>
                        </a:lnSpc>
                      </a:pPr>
                      <a:r>
                        <a:rPr sz="1100" dirty="0">
                          <a:latin typeface="Calibri"/>
                          <a:cs typeface="Calibri"/>
                        </a:rPr>
                        <a:t>med</a:t>
                      </a:r>
                      <a:r>
                        <a:rPr sz="1100" spc="-5" dirty="0">
                          <a:latin typeface="Calibri"/>
                          <a:cs typeface="Calibri"/>
                        </a:rPr>
                        <a:t>l</a:t>
                      </a:r>
                      <a:r>
                        <a:rPr sz="1100" spc="-10" dirty="0">
                          <a:latin typeface="Calibri"/>
                          <a:cs typeface="Calibri"/>
                        </a:rPr>
                        <a:t>e</a:t>
                      </a:r>
                      <a:r>
                        <a:rPr sz="1100" dirty="0">
                          <a:latin typeface="Calibri"/>
                          <a:cs typeface="Calibri"/>
                        </a:rPr>
                        <a:t>m</a:t>
                      </a:r>
                      <a:r>
                        <a:rPr sz="1100" spc="-5" dirty="0">
                          <a:latin typeface="Calibri"/>
                          <a:cs typeface="Calibri"/>
                        </a:rPr>
                        <a:t>s</a:t>
                      </a:r>
                      <a:r>
                        <a:rPr sz="1100" spc="-15" dirty="0">
                          <a:latin typeface="Calibri"/>
                          <a:cs typeface="Calibri"/>
                        </a:rPr>
                        <a:t>f</a:t>
                      </a:r>
                      <a:r>
                        <a:rPr sz="1100" spc="5" dirty="0">
                          <a:latin typeface="Calibri"/>
                          <a:cs typeface="Calibri"/>
                        </a:rPr>
                        <a:t>o</a:t>
                      </a:r>
                      <a:r>
                        <a:rPr sz="1100" dirty="0">
                          <a:latin typeface="Calibri"/>
                          <a:cs typeface="Calibri"/>
                        </a:rPr>
                        <a:t>ren</a:t>
                      </a:r>
                      <a:r>
                        <a:rPr sz="1100" spc="-5" dirty="0">
                          <a:latin typeface="Calibri"/>
                          <a:cs typeface="Calibri"/>
                        </a:rPr>
                        <a:t>ing</a:t>
                      </a:r>
                      <a:r>
                        <a:rPr sz="1100" dirty="0">
                          <a:latin typeface="Calibri"/>
                          <a:cs typeface="Calibri"/>
                        </a:rPr>
                        <a:t>s i</a:t>
                      </a:r>
                      <a:r>
                        <a:rPr sz="1100" spc="-10" dirty="0">
                          <a:latin typeface="Calibri"/>
                          <a:cs typeface="Calibri"/>
                        </a:rPr>
                        <a:t>n</a:t>
                      </a:r>
                      <a:r>
                        <a:rPr sz="1100" dirty="0">
                          <a:latin typeface="Calibri"/>
                          <a:cs typeface="Calibri"/>
                        </a:rPr>
                        <a:t>ter</a:t>
                      </a:r>
                      <a:r>
                        <a:rPr sz="1100" spc="-5" dirty="0">
                          <a:latin typeface="Calibri"/>
                          <a:cs typeface="Calibri"/>
                        </a:rPr>
                        <a:t>n</a:t>
                      </a:r>
                      <a:r>
                        <a:rPr sz="1100" dirty="0">
                          <a:latin typeface="Calibri"/>
                          <a:cs typeface="Calibri"/>
                        </a:rPr>
                        <a:t>e r</a:t>
                      </a:r>
                      <a:r>
                        <a:rPr sz="1100" spc="-5" dirty="0">
                          <a:latin typeface="Calibri"/>
                          <a:cs typeface="Calibri"/>
                        </a:rPr>
                        <a:t>u</a:t>
                      </a:r>
                      <a:r>
                        <a:rPr sz="1100" dirty="0">
                          <a:latin typeface="Calibri"/>
                          <a:cs typeface="Calibri"/>
                        </a:rPr>
                        <a:t>ti</a:t>
                      </a:r>
                      <a:r>
                        <a:rPr sz="1100" spc="-5" dirty="0">
                          <a:latin typeface="Calibri"/>
                          <a:cs typeface="Calibri"/>
                        </a:rPr>
                        <a:t>n</a:t>
                      </a:r>
                      <a:r>
                        <a:rPr sz="1100" dirty="0">
                          <a:latin typeface="Calibri"/>
                          <a:cs typeface="Calibri"/>
                        </a:rPr>
                        <a:t>er</a:t>
                      </a:r>
                      <a:r>
                        <a:rPr sz="1100" spc="-10" dirty="0">
                          <a:latin typeface="Calibri"/>
                          <a:cs typeface="Calibri"/>
                        </a:rPr>
                        <a:t> v</a:t>
                      </a:r>
                      <a:r>
                        <a:rPr sz="1100" dirty="0">
                          <a:latin typeface="Calibri"/>
                          <a:cs typeface="Calibri"/>
                        </a:rPr>
                        <a:t>ed akti</a:t>
                      </a:r>
                      <a:r>
                        <a:rPr sz="1100" spc="5" dirty="0">
                          <a:latin typeface="Calibri"/>
                          <a:cs typeface="Calibri"/>
                        </a:rPr>
                        <a:t>v</a:t>
                      </a:r>
                      <a:r>
                        <a:rPr sz="1100" spc="-15" dirty="0">
                          <a:latin typeface="Calibri"/>
                          <a:cs typeface="Calibri"/>
                        </a:rPr>
                        <a:t>i</a:t>
                      </a:r>
                      <a:r>
                        <a:rPr sz="1100" dirty="0">
                          <a:latin typeface="Calibri"/>
                          <a:cs typeface="Calibri"/>
                        </a:rPr>
                        <a:t>te</a:t>
                      </a:r>
                      <a:r>
                        <a:rPr sz="1100" spc="-10" dirty="0">
                          <a:latin typeface="Calibri"/>
                          <a:cs typeface="Calibri"/>
                        </a:rPr>
                        <a:t>t</a:t>
                      </a:r>
                      <a:r>
                        <a:rPr sz="1100" dirty="0">
                          <a:latin typeface="Calibri"/>
                          <a:cs typeface="Calibri"/>
                        </a:rPr>
                        <a:t>er</a:t>
                      </a:r>
                    </a:p>
                  </a:txBody>
                  <a:tcPr marL="0" marR="0" marT="0" marB="0">
                    <a:lnL w="12192">
                      <a:solidFill>
                        <a:srgbClr val="000000"/>
                      </a:solidFill>
                      <a:prstDash val="solid"/>
                    </a:lnL>
                    <a:lnR w="12192">
                      <a:solidFill>
                        <a:srgbClr val="000000"/>
                      </a:solidFill>
                      <a:prstDash val="solid"/>
                    </a:lnR>
                    <a:lnT w="12191">
                      <a:solidFill>
                        <a:srgbClr val="000000"/>
                      </a:solidFill>
                      <a:prstDash val="solid"/>
                    </a:lnT>
                    <a:lnB w="12191">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283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28600"/>
            <a:ext cx="90487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27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tekst 2"/>
          <p:cNvSpPr>
            <a:spLocks noGrp="1"/>
          </p:cNvSpPr>
          <p:nvPr>
            <p:ph type="body" idx="1"/>
          </p:nvPr>
        </p:nvSpPr>
        <p:spPr/>
        <p:txBody>
          <a:bodyPr/>
          <a:lstStyle/>
          <a:p>
            <a:endParaRPr lang="nb-NO" dirty="0"/>
          </a:p>
        </p:txBody>
      </p:sp>
      <p:sp>
        <p:nvSpPr>
          <p:cNvPr id="4" name="Plassholder for innhold 3"/>
          <p:cNvSpPr>
            <a:spLocks noGrp="1"/>
          </p:cNvSpPr>
          <p:nvPr>
            <p:ph sz="half" idx="2"/>
          </p:nvPr>
        </p:nvSpPr>
        <p:spPr/>
        <p:txBody>
          <a:bodyPr/>
          <a:lstStyle/>
          <a:p>
            <a:endParaRPr lang="nb-NO" dirty="0"/>
          </a:p>
        </p:txBody>
      </p:sp>
      <p:sp>
        <p:nvSpPr>
          <p:cNvPr id="5" name="Plassholder for tekst 4"/>
          <p:cNvSpPr>
            <a:spLocks noGrp="1"/>
          </p:cNvSpPr>
          <p:nvPr>
            <p:ph type="body" sz="quarter" idx="3"/>
          </p:nvPr>
        </p:nvSpPr>
        <p:spPr/>
        <p:txBody>
          <a:bodyPr/>
          <a:lstStyle/>
          <a:p>
            <a:endParaRPr lang="nb-NO" dirty="0"/>
          </a:p>
        </p:txBody>
      </p:sp>
      <p:sp>
        <p:nvSpPr>
          <p:cNvPr id="6" name="Plassholder for innhold 5"/>
          <p:cNvSpPr>
            <a:spLocks noGrp="1"/>
          </p:cNvSpPr>
          <p:nvPr>
            <p:ph sz="quarter" idx="4"/>
          </p:nvPr>
        </p:nvSpPr>
        <p:spPr/>
        <p:txBody>
          <a:bodyPr/>
          <a:lstStyle/>
          <a:p>
            <a:endParaRPr lang="nb-NO" dirty="0"/>
          </a:p>
        </p:txBody>
      </p:sp>
      <p:pic>
        <p:nvPicPr>
          <p:cNvPr id="7" name="Picture 2" descr="Fjell-Hjelp over el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a:spLocks noChangeArrowheads="1"/>
          </p:cNvSpPr>
          <p:nvPr/>
        </p:nvSpPr>
        <p:spPr bwMode="auto">
          <a:xfrm>
            <a:off x="971550" y="692150"/>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rgbClr val="800000"/>
                </a:solidFill>
                <a:latin typeface="Arial" charset="0"/>
                <a:ea typeface="MS PGothic" pitchFamily="34" charset="-128"/>
              </a:defRPr>
            </a:lvl1pPr>
            <a:lvl2pPr marL="742950" indent="-285750" eaLnBrk="0" hangingPunct="0">
              <a:spcBef>
                <a:spcPct val="20000"/>
              </a:spcBef>
              <a:buChar char="–"/>
              <a:defRPr sz="2000">
                <a:solidFill>
                  <a:srgbClr val="800000"/>
                </a:solidFill>
                <a:latin typeface="Arial" charset="0"/>
                <a:ea typeface="MS PGothic" pitchFamily="34" charset="-128"/>
              </a:defRPr>
            </a:lvl2pPr>
            <a:lvl3pPr marL="1143000" indent="-228600" eaLnBrk="0" hangingPunct="0">
              <a:spcBef>
                <a:spcPct val="20000"/>
              </a:spcBef>
              <a:buChar char="•"/>
              <a:defRPr>
                <a:solidFill>
                  <a:srgbClr val="800000"/>
                </a:solidFill>
                <a:latin typeface="Arial" charset="0"/>
                <a:ea typeface="MS PGothic" pitchFamily="34" charset="-128"/>
              </a:defRPr>
            </a:lvl3pPr>
            <a:lvl4pPr marL="1600200" indent="-228600" eaLnBrk="0" hangingPunct="0">
              <a:spcBef>
                <a:spcPct val="20000"/>
              </a:spcBef>
              <a:buChar char="–"/>
              <a:defRPr>
                <a:solidFill>
                  <a:srgbClr val="800000"/>
                </a:solidFill>
                <a:latin typeface="Arial" charset="0"/>
                <a:ea typeface="MS PGothic" pitchFamily="34" charset="-128"/>
              </a:defRPr>
            </a:lvl4pPr>
            <a:lvl5pPr marL="2057400" indent="-228600" eaLnBrk="0" hangingPunct="0">
              <a:spcBef>
                <a:spcPct val="20000"/>
              </a:spcBef>
              <a:buChar char="»"/>
              <a:defRPr>
                <a:solidFill>
                  <a:srgbClr val="800000"/>
                </a:solidFill>
                <a:latin typeface="Arial" charset="0"/>
                <a:ea typeface="MS PGothic" pitchFamily="34" charset="-128"/>
              </a:defRPr>
            </a:lvl5pPr>
            <a:lvl6pPr marL="2514600" indent="-228600" eaLnBrk="0" fontAlgn="base" hangingPunct="0">
              <a:spcBef>
                <a:spcPct val="20000"/>
              </a:spcBef>
              <a:spcAft>
                <a:spcPct val="0"/>
              </a:spcAft>
              <a:buChar char="»"/>
              <a:defRPr>
                <a:solidFill>
                  <a:srgbClr val="800000"/>
                </a:solidFill>
                <a:latin typeface="Arial" charset="0"/>
                <a:ea typeface="MS PGothic" pitchFamily="34" charset="-128"/>
              </a:defRPr>
            </a:lvl6pPr>
            <a:lvl7pPr marL="2971800" indent="-228600" eaLnBrk="0" fontAlgn="base" hangingPunct="0">
              <a:spcBef>
                <a:spcPct val="20000"/>
              </a:spcBef>
              <a:spcAft>
                <a:spcPct val="0"/>
              </a:spcAft>
              <a:buChar char="»"/>
              <a:defRPr>
                <a:solidFill>
                  <a:srgbClr val="800000"/>
                </a:solidFill>
                <a:latin typeface="Arial" charset="0"/>
                <a:ea typeface="MS PGothic" pitchFamily="34" charset="-128"/>
              </a:defRPr>
            </a:lvl7pPr>
            <a:lvl8pPr marL="3429000" indent="-228600" eaLnBrk="0" fontAlgn="base" hangingPunct="0">
              <a:spcBef>
                <a:spcPct val="20000"/>
              </a:spcBef>
              <a:spcAft>
                <a:spcPct val="0"/>
              </a:spcAft>
              <a:buChar char="»"/>
              <a:defRPr>
                <a:solidFill>
                  <a:srgbClr val="800000"/>
                </a:solidFill>
                <a:latin typeface="Arial" charset="0"/>
                <a:ea typeface="MS PGothic" pitchFamily="34" charset="-128"/>
              </a:defRPr>
            </a:lvl8pPr>
            <a:lvl9pPr marL="3886200" indent="-228600" eaLnBrk="0" fontAlgn="base" hangingPunct="0">
              <a:spcBef>
                <a:spcPct val="20000"/>
              </a:spcBef>
              <a:spcAft>
                <a:spcPct val="0"/>
              </a:spcAft>
              <a:buChar char="»"/>
              <a:defRPr>
                <a:solidFill>
                  <a:srgbClr val="800000"/>
                </a:solidFill>
                <a:latin typeface="Arial" charset="0"/>
                <a:ea typeface="MS PGothic" pitchFamily="34" charset="-128"/>
              </a:defRPr>
            </a:lvl9pPr>
          </a:lstStyle>
          <a:p>
            <a:pPr eaLnBrk="1" hangingPunct="1">
              <a:spcBef>
                <a:spcPct val="0"/>
              </a:spcBef>
              <a:buFontTx/>
              <a:buNone/>
            </a:pPr>
            <a:r>
              <a:rPr lang="nb-NO" altLang="nb-NO" dirty="0">
                <a:solidFill>
                  <a:srgbClr val="C00000"/>
                </a:solidFill>
                <a:cs typeface="Arial" charset="0"/>
              </a:rPr>
              <a:t>Hva er målet med sikkerhetsarbeidet?</a:t>
            </a:r>
            <a:endParaRPr lang="nb-NO" altLang="nb-NO" dirty="0">
              <a:solidFill>
                <a:schemeClr val="tx1"/>
              </a:solidFill>
              <a:cs typeface="Arial" charset="0"/>
            </a:endParaRPr>
          </a:p>
        </p:txBody>
      </p:sp>
      <p:sp>
        <p:nvSpPr>
          <p:cNvPr id="9" name="Rektangel 8"/>
          <p:cNvSpPr>
            <a:spLocks noChangeArrowheads="1"/>
          </p:cNvSpPr>
          <p:nvPr/>
        </p:nvSpPr>
        <p:spPr bwMode="auto">
          <a:xfrm>
            <a:off x="960995" y="1268413"/>
            <a:ext cx="2408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800000"/>
                </a:solidFill>
                <a:latin typeface="Arial" charset="0"/>
                <a:ea typeface="MS PGothic" pitchFamily="34" charset="-128"/>
              </a:defRPr>
            </a:lvl1pPr>
            <a:lvl2pPr marL="742950" indent="-285750" eaLnBrk="0" hangingPunct="0">
              <a:spcBef>
                <a:spcPct val="20000"/>
              </a:spcBef>
              <a:buChar char="–"/>
              <a:defRPr sz="2000">
                <a:solidFill>
                  <a:srgbClr val="800000"/>
                </a:solidFill>
                <a:latin typeface="Arial" charset="0"/>
                <a:ea typeface="MS PGothic" pitchFamily="34" charset="-128"/>
              </a:defRPr>
            </a:lvl2pPr>
            <a:lvl3pPr marL="1143000" indent="-228600" eaLnBrk="0" hangingPunct="0">
              <a:spcBef>
                <a:spcPct val="20000"/>
              </a:spcBef>
              <a:buChar char="•"/>
              <a:defRPr>
                <a:solidFill>
                  <a:srgbClr val="800000"/>
                </a:solidFill>
                <a:latin typeface="Arial" charset="0"/>
                <a:ea typeface="MS PGothic" pitchFamily="34" charset="-128"/>
              </a:defRPr>
            </a:lvl3pPr>
            <a:lvl4pPr marL="1600200" indent="-228600" eaLnBrk="0" hangingPunct="0">
              <a:spcBef>
                <a:spcPct val="20000"/>
              </a:spcBef>
              <a:buChar char="–"/>
              <a:defRPr>
                <a:solidFill>
                  <a:srgbClr val="800000"/>
                </a:solidFill>
                <a:latin typeface="Arial" charset="0"/>
                <a:ea typeface="MS PGothic" pitchFamily="34" charset="-128"/>
              </a:defRPr>
            </a:lvl4pPr>
            <a:lvl5pPr marL="2057400" indent="-228600" eaLnBrk="0" hangingPunct="0">
              <a:spcBef>
                <a:spcPct val="20000"/>
              </a:spcBef>
              <a:buChar char="»"/>
              <a:defRPr>
                <a:solidFill>
                  <a:srgbClr val="800000"/>
                </a:solidFill>
                <a:latin typeface="Arial" charset="0"/>
                <a:ea typeface="MS PGothic" pitchFamily="34" charset="-128"/>
              </a:defRPr>
            </a:lvl5pPr>
            <a:lvl6pPr marL="2514600" indent="-228600" eaLnBrk="0" fontAlgn="base" hangingPunct="0">
              <a:spcBef>
                <a:spcPct val="20000"/>
              </a:spcBef>
              <a:spcAft>
                <a:spcPct val="0"/>
              </a:spcAft>
              <a:buChar char="»"/>
              <a:defRPr>
                <a:solidFill>
                  <a:srgbClr val="800000"/>
                </a:solidFill>
                <a:latin typeface="Arial" charset="0"/>
                <a:ea typeface="MS PGothic" pitchFamily="34" charset="-128"/>
              </a:defRPr>
            </a:lvl6pPr>
            <a:lvl7pPr marL="2971800" indent="-228600" eaLnBrk="0" fontAlgn="base" hangingPunct="0">
              <a:spcBef>
                <a:spcPct val="20000"/>
              </a:spcBef>
              <a:spcAft>
                <a:spcPct val="0"/>
              </a:spcAft>
              <a:buChar char="»"/>
              <a:defRPr>
                <a:solidFill>
                  <a:srgbClr val="800000"/>
                </a:solidFill>
                <a:latin typeface="Arial" charset="0"/>
                <a:ea typeface="MS PGothic" pitchFamily="34" charset="-128"/>
              </a:defRPr>
            </a:lvl7pPr>
            <a:lvl8pPr marL="3429000" indent="-228600" eaLnBrk="0" fontAlgn="base" hangingPunct="0">
              <a:spcBef>
                <a:spcPct val="20000"/>
              </a:spcBef>
              <a:spcAft>
                <a:spcPct val="0"/>
              </a:spcAft>
              <a:buChar char="»"/>
              <a:defRPr>
                <a:solidFill>
                  <a:srgbClr val="800000"/>
                </a:solidFill>
                <a:latin typeface="Arial" charset="0"/>
                <a:ea typeface="MS PGothic" pitchFamily="34" charset="-128"/>
              </a:defRPr>
            </a:lvl8pPr>
            <a:lvl9pPr marL="3886200" indent="-228600" eaLnBrk="0" fontAlgn="base" hangingPunct="0">
              <a:spcBef>
                <a:spcPct val="20000"/>
              </a:spcBef>
              <a:spcAft>
                <a:spcPct val="0"/>
              </a:spcAft>
              <a:buChar char="»"/>
              <a:defRPr>
                <a:solidFill>
                  <a:srgbClr val="800000"/>
                </a:solidFill>
                <a:latin typeface="Arial" charset="0"/>
                <a:ea typeface="MS PGothic" pitchFamily="34" charset="-128"/>
              </a:defRPr>
            </a:lvl9pPr>
          </a:lstStyle>
          <a:p>
            <a:pPr algn="ctr" eaLnBrk="1" hangingPunct="1">
              <a:spcBef>
                <a:spcPct val="0"/>
              </a:spcBef>
              <a:buFontTx/>
              <a:buNone/>
            </a:pPr>
            <a:r>
              <a:rPr lang="nb-NO" altLang="nb-NO" b="1" dirty="0">
                <a:solidFill>
                  <a:srgbClr val="340000"/>
                </a:solidFill>
                <a:cs typeface="Arial" charset="0"/>
              </a:rPr>
              <a:t>Unngå ulykker!</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14760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28600"/>
            <a:ext cx="904875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63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638157"/>
            <a:ext cx="5456109" cy="769441"/>
          </a:xfrm>
          <a:prstGeom prst="rect">
            <a:avLst/>
          </a:prstGeom>
          <a:noFill/>
        </p:spPr>
        <p:txBody>
          <a:bodyPr wrap="none" rtlCol="0">
            <a:spAutoFit/>
          </a:bodyPr>
          <a:lstStyle/>
          <a:p>
            <a:r>
              <a:rPr lang="nb-NO" sz="4400" b="1" dirty="0">
                <a:solidFill>
                  <a:schemeClr val="accent3">
                    <a:lumMod val="75000"/>
                  </a:schemeClr>
                </a:solidFill>
                <a:latin typeface="+mj-lt"/>
              </a:rPr>
              <a:t>Forsikring av turledere</a:t>
            </a:r>
          </a:p>
        </p:txBody>
      </p:sp>
      <p:sp>
        <p:nvSpPr>
          <p:cNvPr id="3" name="TekstSylinder 2"/>
          <p:cNvSpPr txBox="1"/>
          <p:nvPr/>
        </p:nvSpPr>
        <p:spPr>
          <a:xfrm>
            <a:off x="178705" y="1779894"/>
            <a:ext cx="8888459" cy="2677656"/>
          </a:xfrm>
          <a:prstGeom prst="rect">
            <a:avLst/>
          </a:prstGeom>
          <a:noFill/>
        </p:spPr>
        <p:txBody>
          <a:bodyPr wrap="none" rtlCol="0">
            <a:spAutoFit/>
          </a:bodyPr>
          <a:lstStyle/>
          <a:p>
            <a:pPr marL="285750" indent="-285750">
              <a:buFont typeface="Arial" panose="020B0604020202020204" pitchFamily="34" charset="0"/>
              <a:buChar char="•"/>
            </a:pPr>
            <a:r>
              <a:rPr lang="nb-NO" sz="2800" dirty="0"/>
              <a:t>DNT har etablert felles ansvarsforsikring for alle turledere </a:t>
            </a:r>
          </a:p>
          <a:p>
            <a:r>
              <a:rPr lang="nb-NO" sz="2800" dirty="0"/>
              <a:t>    og frivillige. Dette betyr ansvar for tredjeperson </a:t>
            </a:r>
          </a:p>
          <a:p>
            <a:r>
              <a:rPr lang="nb-NO" sz="2800" dirty="0"/>
              <a:t>    «tabbeforsikring»</a:t>
            </a:r>
          </a:p>
          <a:p>
            <a:pPr marL="285750" indent="-285750">
              <a:buFont typeface="Arial" panose="020B0604020202020204" pitchFamily="34" charset="0"/>
              <a:buChar char="•"/>
            </a:pPr>
            <a:r>
              <a:rPr lang="nb-NO" sz="2800" dirty="0"/>
              <a:t>Vi har også felles reiseforsikring for alle turledere og </a:t>
            </a:r>
          </a:p>
          <a:p>
            <a:r>
              <a:rPr lang="nb-NO" sz="2800" dirty="0"/>
              <a:t>   frivillige samt forsikring som gjelder dugnadsulykke </a:t>
            </a:r>
          </a:p>
          <a:p>
            <a:r>
              <a:rPr lang="nb-NO" sz="2800" dirty="0"/>
              <a:t>   og skader på frivillige  </a:t>
            </a:r>
          </a:p>
        </p:txBody>
      </p:sp>
    </p:spTree>
    <p:extLst>
      <p:ext uri="{BB962C8B-B14F-4D97-AF65-F5344CB8AC3E}">
        <p14:creationId xmlns:p14="http://schemas.microsoft.com/office/powerpoint/2010/main" val="247597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571327"/>
            <a:ext cx="2736134" cy="769441"/>
          </a:xfrm>
          <a:prstGeom prst="rect">
            <a:avLst/>
          </a:prstGeom>
          <a:noFill/>
        </p:spPr>
        <p:txBody>
          <a:bodyPr wrap="none" rtlCol="0">
            <a:spAutoFit/>
          </a:bodyPr>
          <a:lstStyle/>
          <a:p>
            <a:r>
              <a:rPr lang="nb-NO" sz="4400" b="1" dirty="0">
                <a:solidFill>
                  <a:schemeClr val="accent3">
                    <a:lumMod val="75000"/>
                  </a:schemeClr>
                </a:solidFill>
                <a:latin typeface="+mj-lt"/>
              </a:rPr>
              <a:t>Politiattest</a:t>
            </a:r>
          </a:p>
        </p:txBody>
      </p:sp>
      <p:sp>
        <p:nvSpPr>
          <p:cNvPr id="3" name="TekstSylinder 2"/>
          <p:cNvSpPr txBox="1"/>
          <p:nvPr/>
        </p:nvSpPr>
        <p:spPr>
          <a:xfrm>
            <a:off x="395536" y="1613990"/>
            <a:ext cx="8272649" cy="2985433"/>
          </a:xfrm>
          <a:prstGeom prst="rect">
            <a:avLst/>
          </a:prstGeom>
          <a:noFill/>
        </p:spPr>
        <p:txBody>
          <a:bodyPr wrap="none" rtlCol="0">
            <a:spAutoFit/>
          </a:bodyPr>
          <a:lstStyle/>
          <a:p>
            <a:r>
              <a:rPr lang="nb-NO" sz="2800" dirty="0"/>
              <a:t>Vi innførte krav om dette på landsmøtet i Bergen i 2009</a:t>
            </a:r>
          </a:p>
          <a:p>
            <a:pPr marL="342900" indent="-342900">
              <a:buFont typeface="Arial" panose="020B0604020202020204" pitchFamily="34" charset="0"/>
              <a:buChar char="•"/>
            </a:pPr>
            <a:r>
              <a:rPr lang="nb-NO" sz="2800" dirty="0"/>
              <a:t>En egen veileder ligger på </a:t>
            </a:r>
            <a:r>
              <a:rPr lang="nb-NO" sz="2800" dirty="0">
                <a:hlinkClick r:id="rId3"/>
              </a:rPr>
              <a:t>www.dnt/foreningsnett</a:t>
            </a:r>
            <a:r>
              <a:rPr lang="nb-NO" sz="2800" dirty="0"/>
              <a:t> </a:t>
            </a:r>
          </a:p>
          <a:p>
            <a:pPr marL="342900" indent="-342900">
              <a:buFont typeface="Arial" panose="020B0604020202020204" pitchFamily="34" charset="0"/>
              <a:buChar char="•"/>
            </a:pPr>
            <a:r>
              <a:rPr lang="nb-NO" sz="2800" dirty="0"/>
              <a:t>Gå inn på </a:t>
            </a:r>
            <a:r>
              <a:rPr lang="nb-NO" sz="2800" dirty="0">
                <a:hlinkClick r:id="rId4"/>
              </a:rPr>
              <a:t>www.politi.no</a:t>
            </a:r>
            <a:r>
              <a:rPr lang="nb-NO" sz="2800" dirty="0"/>
              <a:t> </a:t>
            </a:r>
          </a:p>
          <a:p>
            <a:pPr marL="342900" indent="-342900">
              <a:buFont typeface="Arial" panose="020B0604020202020204" pitchFamily="34" charset="0"/>
              <a:buChar char="•"/>
            </a:pPr>
            <a:r>
              <a:rPr lang="nb-NO" sz="2800" dirty="0"/>
              <a:t>Denne politiattesten gjelder kun straffbare </a:t>
            </a:r>
          </a:p>
          <a:p>
            <a:r>
              <a:rPr lang="nb-NO" sz="2800" dirty="0"/>
              <a:t>    forhold knyttet til vold og seksuelle overgrep</a:t>
            </a:r>
          </a:p>
          <a:p>
            <a:endParaRPr lang="nb-NO" sz="2400" dirty="0"/>
          </a:p>
          <a:p>
            <a:r>
              <a:rPr lang="nb-NO" sz="2400" dirty="0"/>
              <a:t>     </a:t>
            </a:r>
          </a:p>
        </p:txBody>
      </p:sp>
    </p:spTree>
    <p:extLst>
      <p:ext uri="{BB962C8B-B14F-4D97-AF65-F5344CB8AC3E}">
        <p14:creationId xmlns:p14="http://schemas.microsoft.com/office/powerpoint/2010/main" val="132262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12" t="10066" r="25389" b="3650"/>
          <a:stretch/>
        </p:blipFill>
        <p:spPr bwMode="auto">
          <a:xfrm>
            <a:off x="0" y="0"/>
            <a:ext cx="9144000" cy="887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88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13" t="13859" r="26207" b="21619"/>
          <a:stretch/>
        </p:blipFill>
        <p:spPr bwMode="auto">
          <a:xfrm>
            <a:off x="-17968" y="0"/>
            <a:ext cx="8481849" cy="6637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10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58763"/>
            <a:ext cx="9604375"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119854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ctrTitle"/>
          </p:nvPr>
        </p:nvSpPr>
        <p:spPr/>
        <p:txBody>
          <a:bodyPr/>
          <a:lstStyle/>
          <a:p>
            <a:endParaRPr lang="nb-NO" altLang="nb-NO"/>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52513"/>
            <a:ext cx="9144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71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755576" y="274638"/>
            <a:ext cx="8229600" cy="1143000"/>
          </a:xfrm>
        </p:spPr>
        <p:txBody>
          <a:bodyPr>
            <a:normAutofit/>
          </a:bodyPr>
          <a:lstStyle/>
          <a:p>
            <a:pPr algn="l"/>
            <a:r>
              <a:rPr lang="nb-NO" altLang="nb-NO" sz="3600" b="1" dirty="0">
                <a:solidFill>
                  <a:schemeClr val="accent3">
                    <a:lumMod val="75000"/>
                  </a:schemeClr>
                </a:solidFill>
              </a:rPr>
              <a:t>Turer og aktiviteter  = forbrukertjenester</a:t>
            </a:r>
            <a:endParaRPr lang="nb-NO" sz="3600" dirty="0">
              <a:solidFill>
                <a:schemeClr val="accent3">
                  <a:lumMod val="75000"/>
                </a:schemeClr>
              </a:solidFill>
            </a:endParaRPr>
          </a:p>
        </p:txBody>
      </p:sp>
      <p:sp>
        <p:nvSpPr>
          <p:cNvPr id="8" name="Plassholder for innhold 7"/>
          <p:cNvSpPr>
            <a:spLocks noGrp="1"/>
          </p:cNvSpPr>
          <p:nvPr>
            <p:ph sz="half" idx="1"/>
          </p:nvPr>
        </p:nvSpPr>
        <p:spPr/>
        <p:txBody>
          <a:bodyPr>
            <a:normAutofit fontScale="92500" lnSpcReduction="10000"/>
          </a:bodyPr>
          <a:lstStyle/>
          <a:p>
            <a:r>
              <a:rPr lang="nb-NO" altLang="nb-NO" dirty="0">
                <a:solidFill>
                  <a:srgbClr val="C00000"/>
                </a:solidFill>
              </a:rPr>
              <a:t>Regulert av produktkontroll-loven</a:t>
            </a:r>
          </a:p>
          <a:p>
            <a:pPr marL="0" indent="0">
              <a:buNone/>
            </a:pPr>
            <a:endParaRPr lang="nb-NO" altLang="nb-NO" dirty="0">
              <a:solidFill>
                <a:srgbClr val="C00000"/>
              </a:solidFill>
            </a:endParaRPr>
          </a:p>
          <a:p>
            <a:r>
              <a:rPr lang="nb-NO" altLang="nb-NO" dirty="0">
                <a:solidFill>
                  <a:srgbClr val="C00000"/>
                </a:solidFill>
              </a:rPr>
              <a:t>Med tilhørende internkontroll- forskrift</a:t>
            </a:r>
          </a:p>
          <a:p>
            <a:endParaRPr lang="nb-NO" altLang="nb-NO" dirty="0">
              <a:solidFill>
                <a:srgbClr val="C00000"/>
              </a:solidFill>
            </a:endParaRPr>
          </a:p>
          <a:p>
            <a:r>
              <a:rPr lang="nb-NO" altLang="nb-NO" dirty="0">
                <a:solidFill>
                  <a:srgbClr val="C00000"/>
                </a:solidFill>
              </a:rPr>
              <a:t>Ansvarlig for lovverket er</a:t>
            </a:r>
            <a:br>
              <a:rPr lang="nb-NO" altLang="nb-NO" dirty="0">
                <a:solidFill>
                  <a:srgbClr val="C00000"/>
                </a:solidFill>
              </a:rPr>
            </a:br>
            <a:r>
              <a:rPr lang="nb-NO" altLang="nb-NO" dirty="0">
                <a:solidFill>
                  <a:srgbClr val="C00000"/>
                </a:solidFill>
              </a:rPr>
              <a:t>Direktoratet for samfunnssikkerhet (DSB) og beredskap, under Justisdepartementet </a:t>
            </a:r>
          </a:p>
          <a:p>
            <a:endParaRPr lang="nb-NO"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pic>
        <p:nvPicPr>
          <p:cNvPr id="12" name="Picture 1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5911" b="9638"/>
          <a:stretch/>
        </p:blipFill>
        <p:spPr bwMode="auto">
          <a:xfrm>
            <a:off x="4932040" y="1600564"/>
            <a:ext cx="3405570" cy="39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24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6896" y="274638"/>
            <a:ext cx="8229600" cy="1143000"/>
          </a:xfrm>
        </p:spPr>
        <p:txBody>
          <a:bodyPr>
            <a:normAutofit fontScale="90000"/>
          </a:bodyPr>
          <a:lstStyle/>
          <a:p>
            <a:pPr algn="l"/>
            <a:r>
              <a:rPr lang="nb-NO" altLang="nb-NO" sz="4000" b="1" dirty="0">
                <a:solidFill>
                  <a:schemeClr val="accent3">
                    <a:lumMod val="75000"/>
                  </a:schemeClr>
                </a:solidFill>
              </a:rPr>
              <a:t>Forbrukertjenester </a:t>
            </a:r>
            <a:r>
              <a:rPr lang="nb-NO" altLang="nb-NO" b="1" dirty="0">
                <a:solidFill>
                  <a:srgbClr val="C00000"/>
                </a:solidFill>
              </a:rPr>
              <a:t>skal ikke føre til uakseptabel risiko for skade</a:t>
            </a:r>
            <a:endParaRPr lang="nb-NO" b="1" dirty="0">
              <a:solidFill>
                <a:srgbClr val="C00000"/>
              </a:solidFill>
            </a:endParaRPr>
          </a:p>
        </p:txBody>
      </p:sp>
      <p:sp>
        <p:nvSpPr>
          <p:cNvPr id="3" name="Plassholder for innhold 2"/>
          <p:cNvSpPr>
            <a:spLocks noGrp="1"/>
          </p:cNvSpPr>
          <p:nvPr>
            <p:ph idx="1"/>
          </p:nvPr>
        </p:nvSpPr>
        <p:spPr/>
        <p:txBody>
          <a:bodyPr/>
          <a:lstStyle/>
          <a:p>
            <a:r>
              <a:rPr lang="nb-NO" altLang="nb-NO" sz="2800" dirty="0">
                <a:solidFill>
                  <a:srgbClr val="000000"/>
                </a:solidFill>
              </a:rPr>
              <a:t>Det er eier/ leder av virksomheten, eller utfører av</a:t>
            </a:r>
          </a:p>
          <a:p>
            <a:pPr marL="0" indent="0">
              <a:buNone/>
            </a:pPr>
            <a:r>
              <a:rPr lang="nb-NO" altLang="nb-NO" sz="2800" dirty="0">
                <a:solidFill>
                  <a:srgbClr val="000000"/>
                </a:solidFill>
              </a:rPr>
              <a:t>     arbeidet, som har ansvaret.</a:t>
            </a:r>
          </a:p>
          <a:p>
            <a:r>
              <a:rPr lang="nb-NO" altLang="nb-NO" sz="2800" dirty="0">
                <a:solidFill>
                  <a:srgbClr val="000000"/>
                </a:solidFill>
              </a:rPr>
              <a:t>Er det krav/ behov for verneutstyr skal dette benyttes og nødvendig opplæring skal gis.</a:t>
            </a:r>
          </a:p>
          <a:p>
            <a:r>
              <a:rPr lang="nb-NO" altLang="nb-NO" sz="2800" dirty="0">
                <a:solidFill>
                  <a:srgbClr val="000000"/>
                </a:solidFill>
              </a:rPr>
              <a:t>Opplæring og informasjon skal gis. </a:t>
            </a:r>
          </a:p>
          <a:p>
            <a:r>
              <a:rPr lang="nb-NO" altLang="nb-NO" sz="2800" dirty="0">
                <a:solidFill>
                  <a:srgbClr val="000000"/>
                </a:solidFill>
              </a:rPr>
              <a:t>Kvalifisert personell skal være tilstede og det forventes høy faglig kompetanse hos den som tilbyr aktiviteten.</a:t>
            </a:r>
          </a:p>
          <a:p>
            <a:endParaRPr lang="nb-NO"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173617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806896" y="267220"/>
            <a:ext cx="8229600" cy="1143000"/>
          </a:xfrm>
        </p:spPr>
        <p:txBody>
          <a:bodyPr>
            <a:normAutofit/>
          </a:bodyPr>
          <a:lstStyle/>
          <a:p>
            <a:pPr algn="l"/>
            <a:r>
              <a:rPr lang="nb-NO" altLang="nb-NO" sz="3600" b="1" dirty="0">
                <a:solidFill>
                  <a:schemeClr val="accent3">
                    <a:lumMod val="75000"/>
                  </a:schemeClr>
                </a:solidFill>
              </a:rPr>
              <a:t>Plikt til internkontroll</a:t>
            </a:r>
            <a:endParaRPr lang="nb-NO" sz="3600" b="1" dirty="0">
              <a:solidFill>
                <a:schemeClr val="accent3">
                  <a:lumMod val="75000"/>
                </a:schemeClr>
              </a:solidFill>
            </a:endParaRPr>
          </a:p>
        </p:txBody>
      </p:sp>
      <p:sp>
        <p:nvSpPr>
          <p:cNvPr id="8" name="Plassholder for innhold 7"/>
          <p:cNvSpPr>
            <a:spLocks noGrp="1"/>
          </p:cNvSpPr>
          <p:nvPr>
            <p:ph sz="half" idx="1"/>
          </p:nvPr>
        </p:nvSpPr>
        <p:spPr>
          <a:xfrm>
            <a:off x="457200" y="1423317"/>
            <a:ext cx="4038600" cy="4525963"/>
          </a:xfrm>
        </p:spPr>
        <p:txBody>
          <a:bodyPr>
            <a:normAutofit fontScale="85000" lnSpcReduction="20000"/>
          </a:bodyPr>
          <a:lstStyle/>
          <a:p>
            <a:pPr>
              <a:lnSpc>
                <a:spcPct val="80000"/>
              </a:lnSpc>
            </a:pPr>
            <a:r>
              <a:rPr lang="nb-NO" altLang="nb-NO" dirty="0">
                <a:solidFill>
                  <a:srgbClr val="340000"/>
                </a:solidFill>
              </a:rPr>
              <a:t>Mulige farer skal kartlegges gjennom en  </a:t>
            </a:r>
            <a:r>
              <a:rPr lang="nb-NO" altLang="nb-NO" b="1" dirty="0">
                <a:solidFill>
                  <a:srgbClr val="C00000"/>
                </a:solidFill>
              </a:rPr>
              <a:t>risikovurdering</a:t>
            </a:r>
            <a:r>
              <a:rPr lang="nb-NO" altLang="nb-NO" dirty="0">
                <a:solidFill>
                  <a:srgbClr val="340000"/>
                </a:solidFill>
              </a:rPr>
              <a:t> av tjenesten.</a:t>
            </a:r>
            <a:r>
              <a:rPr lang="nb-NO" altLang="nb-NO" dirty="0"/>
              <a:t> </a:t>
            </a:r>
          </a:p>
          <a:p>
            <a:pPr>
              <a:lnSpc>
                <a:spcPct val="80000"/>
              </a:lnSpc>
              <a:buFontTx/>
              <a:buNone/>
            </a:pPr>
            <a:endParaRPr lang="nb-NO" altLang="nb-NO" dirty="0"/>
          </a:p>
          <a:p>
            <a:pPr>
              <a:lnSpc>
                <a:spcPct val="80000"/>
              </a:lnSpc>
            </a:pPr>
            <a:r>
              <a:rPr lang="nb-NO" altLang="nb-NO" b="1" dirty="0">
                <a:solidFill>
                  <a:srgbClr val="C00000"/>
                </a:solidFill>
              </a:rPr>
              <a:t>Tilsyn</a:t>
            </a:r>
            <a:r>
              <a:rPr lang="nb-NO" altLang="nb-NO" dirty="0">
                <a:solidFill>
                  <a:srgbClr val="C00000"/>
                </a:solidFill>
              </a:rPr>
              <a:t>: </a:t>
            </a:r>
            <a:r>
              <a:rPr lang="nb-NO" altLang="nb-NO" dirty="0">
                <a:solidFill>
                  <a:srgbClr val="340000"/>
                </a:solidFill>
              </a:rPr>
              <a:t>DSB vil ved tilsyn fokusere på risikovurderingen som er gjennomført.</a:t>
            </a:r>
            <a:r>
              <a:rPr lang="nb-NO" altLang="nb-NO" dirty="0"/>
              <a:t> </a:t>
            </a:r>
          </a:p>
          <a:p>
            <a:pPr>
              <a:lnSpc>
                <a:spcPct val="80000"/>
              </a:lnSpc>
              <a:buFontTx/>
              <a:buNone/>
            </a:pPr>
            <a:endParaRPr lang="nb-NO" altLang="nb-NO" dirty="0"/>
          </a:p>
          <a:p>
            <a:pPr>
              <a:lnSpc>
                <a:spcPct val="80000"/>
              </a:lnSpc>
            </a:pPr>
            <a:r>
              <a:rPr lang="nb-NO" altLang="nb-NO" b="1" dirty="0">
                <a:solidFill>
                  <a:srgbClr val="C00000"/>
                </a:solidFill>
              </a:rPr>
              <a:t>Meldeplikt</a:t>
            </a:r>
            <a:r>
              <a:rPr lang="nb-NO" altLang="nb-NO" dirty="0">
                <a:solidFill>
                  <a:schemeClr val="bg1"/>
                </a:solidFill>
              </a:rPr>
              <a:t>:</a:t>
            </a:r>
            <a:r>
              <a:rPr lang="nb-NO" altLang="nb-NO" dirty="0"/>
              <a:t> </a:t>
            </a:r>
            <a:r>
              <a:rPr lang="nb-NO" altLang="nb-NO" dirty="0">
                <a:solidFill>
                  <a:srgbClr val="340000"/>
                </a:solidFill>
              </a:rPr>
              <a:t>Dere har plikt til å melde fra om det er uakseptabel risiko ved den tjenesten som blir tilbudt.</a:t>
            </a:r>
          </a:p>
          <a:p>
            <a:pPr marL="0" indent="0">
              <a:lnSpc>
                <a:spcPct val="80000"/>
              </a:lnSpc>
              <a:buNone/>
            </a:pPr>
            <a:r>
              <a:rPr lang="nb-NO" altLang="nb-NO" dirty="0"/>
              <a:t> </a:t>
            </a:r>
          </a:p>
          <a:p>
            <a:pPr>
              <a:lnSpc>
                <a:spcPct val="80000"/>
              </a:lnSpc>
            </a:pPr>
            <a:r>
              <a:rPr lang="nb-NO" altLang="nb-NO" b="1" dirty="0">
                <a:solidFill>
                  <a:srgbClr val="C00000"/>
                </a:solidFill>
              </a:rPr>
              <a:t>Dokumentasjonsplikt</a:t>
            </a:r>
            <a:r>
              <a:rPr lang="nb-NO" altLang="nb-NO" dirty="0">
                <a:solidFill>
                  <a:schemeClr val="bg1"/>
                </a:solidFill>
              </a:rPr>
              <a:t>:</a:t>
            </a:r>
            <a:r>
              <a:rPr lang="nb-NO" altLang="nb-NO" dirty="0">
                <a:solidFill>
                  <a:schemeClr val="hlink"/>
                </a:solidFill>
              </a:rPr>
              <a:t> </a:t>
            </a:r>
            <a:r>
              <a:rPr lang="nb-NO" altLang="nb-NO" dirty="0">
                <a:solidFill>
                  <a:srgbClr val="340000"/>
                </a:solidFill>
              </a:rPr>
              <a:t>Sikkerhetsarbeidet skal dokumenteres skriftlig og oppbevares i fem år.</a:t>
            </a:r>
          </a:p>
          <a:p>
            <a:endParaRPr lang="nb-NO"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pic>
        <p:nvPicPr>
          <p:cNvPr id="9" name="Bilde 1" descr="test_Nok av snø ved Bjorli foto Mari Melbø Rødstøl.jpg"/>
          <p:cNvPicPr>
            <a:picLocks noChangeAspect="1"/>
          </p:cNvPicPr>
          <p:nvPr/>
        </p:nvPicPr>
        <p:blipFill rotWithShape="1">
          <a:blip r:embed="rId3">
            <a:extLst>
              <a:ext uri="{28A0092B-C50C-407E-A947-70E740481C1C}">
                <a14:useLocalDpi xmlns:a14="http://schemas.microsoft.com/office/drawing/2010/main" val="0"/>
              </a:ext>
            </a:extLst>
          </a:blip>
          <a:srcRect l="15844" t="-215" r="12308" b="215"/>
          <a:stretch/>
        </p:blipFill>
        <p:spPr bwMode="auto">
          <a:xfrm>
            <a:off x="4499992" y="1426972"/>
            <a:ext cx="4639878" cy="43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37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9512" y="260648"/>
            <a:ext cx="8229600" cy="1143000"/>
          </a:xfrm>
        </p:spPr>
        <p:txBody>
          <a:bodyPr>
            <a:normAutofit fontScale="90000"/>
          </a:bodyPr>
          <a:lstStyle/>
          <a:p>
            <a:br>
              <a:rPr lang="nn-NO" altLang="nb-NO" b="1" dirty="0">
                <a:solidFill>
                  <a:srgbClr val="000000"/>
                </a:solidFill>
                <a:cs typeface="Arial" charset="0"/>
              </a:rPr>
            </a:br>
            <a:r>
              <a:rPr lang="nn-NO" altLang="nb-NO" sz="4000" b="1" dirty="0" err="1">
                <a:solidFill>
                  <a:schemeClr val="accent3">
                    <a:lumMod val="75000"/>
                  </a:schemeClr>
                </a:solidFill>
                <a:cs typeface="Arial" charset="0"/>
              </a:rPr>
              <a:t>Hvem</a:t>
            </a:r>
            <a:r>
              <a:rPr lang="nn-NO" altLang="nb-NO" sz="4000" b="1" dirty="0">
                <a:solidFill>
                  <a:schemeClr val="accent3">
                    <a:lumMod val="75000"/>
                  </a:schemeClr>
                </a:solidFill>
                <a:cs typeface="Arial" charset="0"/>
              </a:rPr>
              <a:t> har ansvaret for sikkerheten?</a:t>
            </a:r>
            <a:br>
              <a:rPr lang="nb-NO" altLang="nb-NO" b="1" dirty="0">
                <a:solidFill>
                  <a:schemeClr val="accent3">
                    <a:lumMod val="75000"/>
                  </a:schemeClr>
                </a:solidFill>
                <a:cs typeface="Arial" charset="0"/>
              </a:rPr>
            </a:br>
            <a:endParaRPr lang="nb-NO" dirty="0">
              <a:solidFill>
                <a:schemeClr val="accent3">
                  <a:lumMod val="75000"/>
                </a:schemeClr>
              </a:solidFill>
            </a:endParaRPr>
          </a:p>
        </p:txBody>
      </p:sp>
      <p:sp>
        <p:nvSpPr>
          <p:cNvPr id="3" name="Plassholder for innhold 2"/>
          <p:cNvSpPr>
            <a:spLocks noGrp="1"/>
          </p:cNvSpPr>
          <p:nvPr>
            <p:ph idx="1"/>
          </p:nvPr>
        </p:nvSpPr>
        <p:spPr>
          <a:xfrm>
            <a:off x="457200" y="1495325"/>
            <a:ext cx="8229600" cy="4525963"/>
          </a:xfrm>
        </p:spPr>
        <p:txBody>
          <a:bodyPr>
            <a:normAutofit fontScale="77500" lnSpcReduction="20000"/>
          </a:bodyPr>
          <a:lstStyle/>
          <a:p>
            <a:pPr>
              <a:lnSpc>
                <a:spcPct val="90000"/>
              </a:lnSpc>
            </a:pPr>
            <a:r>
              <a:rPr lang="nb-NO" altLang="nb-NO" sz="3400" dirty="0">
                <a:solidFill>
                  <a:srgbClr val="000000"/>
                </a:solidFill>
                <a:cs typeface="Arial" charset="0"/>
              </a:rPr>
              <a:t>Det er styret som har de overordna ansvaret for aktiviteten i foreningen og for o</a:t>
            </a:r>
            <a:r>
              <a:rPr lang="nn-NO" altLang="nb-NO" sz="3400" dirty="0" err="1">
                <a:solidFill>
                  <a:srgbClr val="000000"/>
                </a:solidFill>
                <a:cs typeface="Arial" charset="0"/>
              </a:rPr>
              <a:t>ppfølging</a:t>
            </a:r>
            <a:r>
              <a:rPr lang="nn-NO" altLang="nb-NO" sz="3400" dirty="0">
                <a:solidFill>
                  <a:srgbClr val="000000"/>
                </a:solidFill>
                <a:cs typeface="Arial" charset="0"/>
              </a:rPr>
              <a:t> av lovverket.</a:t>
            </a:r>
          </a:p>
          <a:p>
            <a:pPr>
              <a:lnSpc>
                <a:spcPct val="90000"/>
              </a:lnSpc>
              <a:buNone/>
            </a:pPr>
            <a:endParaRPr lang="nn-NO" altLang="nb-NO" sz="3400" dirty="0">
              <a:solidFill>
                <a:srgbClr val="000000"/>
              </a:solidFill>
              <a:cs typeface="Arial" charset="0"/>
            </a:endParaRPr>
          </a:p>
          <a:p>
            <a:pPr>
              <a:lnSpc>
                <a:spcPct val="90000"/>
              </a:lnSpc>
            </a:pPr>
            <a:r>
              <a:rPr lang="nn-NO" altLang="nb-NO" sz="3400" dirty="0">
                <a:solidFill>
                  <a:srgbClr val="000000"/>
                </a:solidFill>
                <a:cs typeface="Arial" charset="0"/>
              </a:rPr>
              <a:t>Administrasjonen får </a:t>
            </a:r>
            <a:r>
              <a:rPr lang="nn-NO" altLang="nb-NO" sz="3400" dirty="0" err="1">
                <a:solidFill>
                  <a:srgbClr val="000000"/>
                </a:solidFill>
                <a:cs typeface="Arial" charset="0"/>
              </a:rPr>
              <a:t>oftest</a:t>
            </a:r>
            <a:r>
              <a:rPr lang="nn-NO" altLang="nb-NO" sz="3400" dirty="0">
                <a:solidFill>
                  <a:srgbClr val="000000"/>
                </a:solidFill>
                <a:cs typeface="Arial" charset="0"/>
              </a:rPr>
              <a:t> et praktisk oppfølgings ansvar.</a:t>
            </a:r>
          </a:p>
          <a:p>
            <a:pPr>
              <a:lnSpc>
                <a:spcPct val="90000"/>
              </a:lnSpc>
              <a:buNone/>
            </a:pPr>
            <a:endParaRPr lang="nb-NO" altLang="nb-NO" sz="3400" dirty="0">
              <a:solidFill>
                <a:srgbClr val="000000"/>
              </a:solidFill>
              <a:cs typeface="Arial" charset="0"/>
            </a:endParaRPr>
          </a:p>
          <a:p>
            <a:pPr>
              <a:lnSpc>
                <a:spcPct val="90000"/>
              </a:lnSpc>
              <a:buNone/>
            </a:pPr>
            <a:r>
              <a:rPr lang="nb-NO" altLang="nb-NO" sz="3400" dirty="0">
                <a:solidFill>
                  <a:srgbClr val="000000"/>
                </a:solidFill>
                <a:cs typeface="Arial" charset="0"/>
              </a:rPr>
              <a:t>•	</a:t>
            </a:r>
            <a:r>
              <a:rPr lang="nn-NO" altLang="nb-NO" sz="3400" dirty="0" err="1">
                <a:solidFill>
                  <a:srgbClr val="000000"/>
                </a:solidFill>
                <a:cs typeface="Arial" charset="0"/>
              </a:rPr>
              <a:t>Ledere</a:t>
            </a:r>
            <a:r>
              <a:rPr lang="nn-NO" altLang="nb-NO" sz="3400" dirty="0">
                <a:solidFill>
                  <a:srgbClr val="000000"/>
                </a:solidFill>
                <a:cs typeface="Arial" charset="0"/>
              </a:rPr>
              <a:t> har ansvar for å opptre i </a:t>
            </a:r>
            <a:r>
              <a:rPr lang="nn-NO" altLang="nb-NO" sz="3400" dirty="0" err="1">
                <a:solidFill>
                  <a:srgbClr val="000000"/>
                </a:solidFill>
                <a:cs typeface="Arial" charset="0"/>
              </a:rPr>
              <a:t>henhold</a:t>
            </a:r>
            <a:r>
              <a:rPr lang="nn-NO" altLang="nb-NO" sz="3400" dirty="0">
                <a:solidFill>
                  <a:srgbClr val="000000"/>
                </a:solidFill>
                <a:cs typeface="Arial" charset="0"/>
              </a:rPr>
              <a:t> til god </a:t>
            </a:r>
            <a:r>
              <a:rPr lang="nn-NO" altLang="nb-NO" sz="3400" dirty="0" err="1">
                <a:solidFill>
                  <a:srgbClr val="000000"/>
                </a:solidFill>
                <a:cs typeface="Arial" charset="0"/>
              </a:rPr>
              <a:t>turlederskikk</a:t>
            </a:r>
            <a:r>
              <a:rPr lang="nn-NO" altLang="nb-NO" sz="3400" dirty="0">
                <a:solidFill>
                  <a:srgbClr val="000000"/>
                </a:solidFill>
                <a:cs typeface="Arial" charset="0"/>
              </a:rPr>
              <a:t> og de instrukser man får </a:t>
            </a:r>
            <a:r>
              <a:rPr lang="nn-NO" altLang="nb-NO" sz="3400" dirty="0" err="1">
                <a:solidFill>
                  <a:srgbClr val="000000"/>
                </a:solidFill>
                <a:cs typeface="Arial" charset="0"/>
              </a:rPr>
              <a:t>fra</a:t>
            </a:r>
            <a:r>
              <a:rPr lang="nn-NO" altLang="nb-NO" sz="3400" dirty="0">
                <a:solidFill>
                  <a:srgbClr val="000000"/>
                </a:solidFill>
                <a:cs typeface="Arial" charset="0"/>
              </a:rPr>
              <a:t> sin foreining. </a:t>
            </a:r>
          </a:p>
          <a:p>
            <a:pPr>
              <a:lnSpc>
                <a:spcPct val="90000"/>
              </a:lnSpc>
              <a:buNone/>
            </a:pPr>
            <a:endParaRPr lang="nb-NO" altLang="nb-NO" sz="3400" dirty="0">
              <a:solidFill>
                <a:srgbClr val="000000"/>
              </a:solidFill>
              <a:cs typeface="Arial" charset="0"/>
            </a:endParaRPr>
          </a:p>
          <a:p>
            <a:pPr>
              <a:lnSpc>
                <a:spcPct val="90000"/>
              </a:lnSpc>
              <a:buNone/>
            </a:pPr>
            <a:r>
              <a:rPr lang="nb-NO" altLang="nb-NO" sz="3400" dirty="0">
                <a:solidFill>
                  <a:srgbClr val="000000"/>
                </a:solidFill>
                <a:cs typeface="Arial" charset="0"/>
              </a:rPr>
              <a:t>• 	</a:t>
            </a:r>
            <a:r>
              <a:rPr lang="nn-NO" altLang="nb-NO" sz="3400" dirty="0" err="1">
                <a:solidFill>
                  <a:srgbClr val="000000"/>
                </a:solidFill>
                <a:cs typeface="Arial" charset="0"/>
              </a:rPr>
              <a:t>Deltakere</a:t>
            </a:r>
            <a:r>
              <a:rPr lang="nn-NO" altLang="nb-NO" sz="3400" dirty="0">
                <a:solidFill>
                  <a:srgbClr val="000000"/>
                </a:solidFill>
                <a:cs typeface="Arial" charset="0"/>
              </a:rPr>
              <a:t> har også ansvar for å ivareta sin egen sikkerhet og skaffe seg </a:t>
            </a:r>
            <a:r>
              <a:rPr lang="nn-NO" altLang="nb-NO" sz="3400" dirty="0" err="1">
                <a:solidFill>
                  <a:srgbClr val="000000"/>
                </a:solidFill>
                <a:cs typeface="Arial" charset="0"/>
              </a:rPr>
              <a:t>kunnskaper</a:t>
            </a:r>
            <a:r>
              <a:rPr lang="nn-NO" altLang="nb-NO" sz="3400" dirty="0">
                <a:solidFill>
                  <a:srgbClr val="000000"/>
                </a:solidFill>
                <a:cs typeface="Arial" charset="0"/>
              </a:rPr>
              <a:t> nok til å delta på </a:t>
            </a:r>
            <a:r>
              <a:rPr lang="nn-NO" altLang="nb-NO" sz="3400" dirty="0" err="1">
                <a:solidFill>
                  <a:srgbClr val="000000"/>
                </a:solidFill>
                <a:cs typeface="Arial" charset="0"/>
              </a:rPr>
              <a:t>tilbudet</a:t>
            </a:r>
            <a:r>
              <a:rPr lang="nn-NO" altLang="nb-NO" sz="3400" dirty="0">
                <a:solidFill>
                  <a:srgbClr val="000000"/>
                </a:solidFill>
                <a:cs typeface="Arial" charset="0"/>
              </a:rPr>
              <a:t> (foreldreansvar).</a:t>
            </a:r>
            <a:endParaRPr lang="nb-NO" altLang="nb-NO" sz="3400" dirty="0">
              <a:solidFill>
                <a:srgbClr val="000000"/>
              </a:solidFill>
              <a:cs typeface="Arial" charset="0"/>
            </a:endParaRPr>
          </a:p>
          <a:p>
            <a:pPr>
              <a:lnSpc>
                <a:spcPct val="90000"/>
              </a:lnSpc>
              <a:buNone/>
            </a:pPr>
            <a:endParaRPr lang="nb-NO" altLang="nb-NO" sz="3400" dirty="0">
              <a:solidFill>
                <a:srgbClr val="000000"/>
              </a:solidFill>
              <a:cs typeface="Arial" charset="0"/>
            </a:endParaRPr>
          </a:p>
          <a:p>
            <a:pPr marL="0" indent="0">
              <a:buNone/>
            </a:pPr>
            <a:endParaRPr lang="nb-NO" dirty="0"/>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90102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6896" y="485800"/>
            <a:ext cx="8229600" cy="1143000"/>
          </a:xfrm>
        </p:spPr>
        <p:txBody>
          <a:bodyPr/>
          <a:lstStyle/>
          <a:p>
            <a:pPr algn="l"/>
            <a:r>
              <a:rPr lang="nn-NO" altLang="nb-NO" b="1" dirty="0">
                <a:solidFill>
                  <a:schemeClr val="accent3">
                    <a:lumMod val="75000"/>
                  </a:schemeClr>
                </a:solidFill>
              </a:rPr>
              <a:t>Konsekvenser</a:t>
            </a:r>
            <a:endParaRPr lang="nb-NO" dirty="0">
              <a:solidFill>
                <a:schemeClr val="accent3">
                  <a:lumMod val="75000"/>
                </a:schemeClr>
              </a:solidFill>
            </a:endParaRPr>
          </a:p>
        </p:txBody>
      </p:sp>
      <p:sp>
        <p:nvSpPr>
          <p:cNvPr id="3" name="Plassholder for innhold 2"/>
          <p:cNvSpPr>
            <a:spLocks noGrp="1"/>
          </p:cNvSpPr>
          <p:nvPr>
            <p:ph idx="1"/>
          </p:nvPr>
        </p:nvSpPr>
        <p:spPr>
          <a:xfrm>
            <a:off x="806896" y="1600200"/>
            <a:ext cx="8229600" cy="4525963"/>
          </a:xfrm>
        </p:spPr>
        <p:txBody>
          <a:bodyPr/>
          <a:lstStyle/>
          <a:p>
            <a:pPr marL="0" indent="0">
              <a:buNone/>
            </a:pPr>
            <a:endParaRPr lang="nb-NO" altLang="nb-NO" dirty="0">
              <a:solidFill>
                <a:srgbClr val="000000"/>
              </a:solidFill>
            </a:endParaRPr>
          </a:p>
          <a:p>
            <a:pPr marL="0" indent="0">
              <a:buNone/>
            </a:pPr>
            <a:r>
              <a:rPr lang="nb-NO" altLang="nb-NO" i="1" dirty="0">
                <a:solidFill>
                  <a:srgbClr val="000000"/>
                </a:solidFill>
              </a:rPr>
              <a:t>Alle tilbydere av organiserte turer og </a:t>
            </a:r>
          </a:p>
          <a:p>
            <a:pPr marL="0" indent="0">
              <a:buNone/>
            </a:pPr>
            <a:r>
              <a:rPr lang="nb-NO" altLang="nb-NO" i="1" dirty="0">
                <a:solidFill>
                  <a:srgbClr val="000000"/>
                </a:solidFill>
              </a:rPr>
              <a:t>aktiviteter må kartlegge farer ved </a:t>
            </a:r>
          </a:p>
          <a:p>
            <a:pPr marL="0" indent="0">
              <a:buNone/>
            </a:pPr>
            <a:r>
              <a:rPr lang="nb-NO" altLang="nb-NO" i="1" dirty="0">
                <a:solidFill>
                  <a:srgbClr val="000000"/>
                </a:solidFill>
              </a:rPr>
              <a:t>aktiviteten som tilbys, vurdere risikoen </a:t>
            </a:r>
          </a:p>
          <a:p>
            <a:pPr marL="0" indent="0">
              <a:buNone/>
            </a:pPr>
            <a:r>
              <a:rPr lang="nb-NO" altLang="nb-NO" i="1" dirty="0">
                <a:solidFill>
                  <a:srgbClr val="000000"/>
                </a:solidFill>
              </a:rPr>
              <a:t>og ha planer som reduserer risikoforholdene!</a:t>
            </a:r>
          </a:p>
          <a:p>
            <a:endParaRPr lang="nb-NO"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733256"/>
            <a:ext cx="906484" cy="912376"/>
          </a:xfrm>
          <a:prstGeom prst="rect">
            <a:avLst/>
          </a:prstGeom>
        </p:spPr>
      </p:pic>
    </p:spTree>
    <p:extLst>
      <p:ext uri="{BB962C8B-B14F-4D97-AF65-F5344CB8AC3E}">
        <p14:creationId xmlns:p14="http://schemas.microsoft.com/office/powerpoint/2010/main" val="23465929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a0fd4c9-9fe2-420e-abae-7bb8943ef1aa">DNTDOKID-903886714-4073</_dlc_DocId>
    <_dlc_DocIdUrl xmlns="da0fd4c9-9fe2-420e-abae-7bb8943ef1aa">
      <Url>https://dennorsketuristforening.sharepoint.com/sites/dnt/_layouts/15/DocIdRedir.aspx?ID=DNTDOKID-903886714-4073</Url>
      <Description>DNTDOKID-903886714-4073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C8B59286D708049BB76FB1D012D34A7" ma:contentTypeVersion="51" ma:contentTypeDescription="Opprett et nytt dokument." ma:contentTypeScope="" ma:versionID="c610253ab5d795f0cc2cae649df6955b">
  <xsd:schema xmlns:xsd="http://www.w3.org/2001/XMLSchema" xmlns:xs="http://www.w3.org/2001/XMLSchema" xmlns:p="http://schemas.microsoft.com/office/2006/metadata/properties" xmlns:ns2="da0fd4c9-9fe2-420e-abae-7bb8943ef1aa" xmlns:ns3="bbcba15d-5e04-4b8d-a410-4f152db83a1d" targetNamespace="http://schemas.microsoft.com/office/2006/metadata/properties" ma:root="true" ma:fieldsID="7fc8b2390de51535df4902ebf83861bb" ns2:_="" ns3:_="">
    <xsd:import namespace="da0fd4c9-9fe2-420e-abae-7bb8943ef1aa"/>
    <xsd:import namespace="bbcba15d-5e04-4b8d-a410-4f152db83a1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fd4c9-9fe2-420e-abae-7bb8943ef1aa"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SharedWithUsers" ma:index="11"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cba15d-5e04-4b8d-a410-4f152db83a1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02692-B6B9-4445-9242-D036CA7F34A6}">
  <ds:schemaRefs>
    <ds:schemaRef ds:uri="http://schemas.microsoft.com/office/2006/metadata/properties"/>
    <ds:schemaRef ds:uri="http://schemas.microsoft.com/office/infopath/2007/PartnerControls"/>
    <ds:schemaRef ds:uri="da0fd4c9-9fe2-420e-abae-7bb8943ef1aa"/>
  </ds:schemaRefs>
</ds:datastoreItem>
</file>

<file path=customXml/itemProps2.xml><?xml version="1.0" encoding="utf-8"?>
<ds:datastoreItem xmlns:ds="http://schemas.openxmlformats.org/officeDocument/2006/customXml" ds:itemID="{97D4964A-818A-4145-B477-D7D6CFBD9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fd4c9-9fe2-420e-abae-7bb8943ef1aa"/>
    <ds:schemaRef ds:uri="bbcba15d-5e04-4b8d-a410-4f152db83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F148F1-B143-4401-B6C7-65D88EABC5A5}">
  <ds:schemaRefs>
    <ds:schemaRef ds:uri="http://schemas.microsoft.com/sharepoint/events"/>
  </ds:schemaRefs>
</ds:datastoreItem>
</file>

<file path=customXml/itemProps4.xml><?xml version="1.0" encoding="utf-8"?>
<ds:datastoreItem xmlns:ds="http://schemas.openxmlformats.org/officeDocument/2006/customXml" ds:itemID="{73D34EF6-006A-4994-BE64-D1A3F82D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369</TotalTime>
  <Words>1167</Words>
  <Application>Microsoft Office PowerPoint</Application>
  <PresentationFormat>Skjermfremvisning (4:3)</PresentationFormat>
  <Paragraphs>249</Paragraphs>
  <Slides>24</Slides>
  <Notes>15</Notes>
  <HiddenSlides>0</HiddenSlides>
  <MMClips>0</MMClips>
  <ScaleCrop>false</ScaleCrop>
  <HeadingPairs>
    <vt:vector size="4" baseType="variant">
      <vt:variant>
        <vt:lpstr>Tema</vt:lpstr>
      </vt:variant>
      <vt:variant>
        <vt:i4>1</vt:i4>
      </vt:variant>
      <vt:variant>
        <vt:lpstr>Lysbildetitler</vt:lpstr>
      </vt:variant>
      <vt:variant>
        <vt:i4>24</vt:i4>
      </vt:variant>
    </vt:vector>
  </HeadingPairs>
  <TitlesOfParts>
    <vt:vector size="25" baseType="lpstr">
      <vt:lpstr>Office-tema</vt:lpstr>
      <vt:lpstr>Sikkerhet på tur med DNT</vt:lpstr>
      <vt:lpstr>PowerPoint-presentasjon</vt:lpstr>
      <vt:lpstr>PowerPoint-presentasjon</vt:lpstr>
      <vt:lpstr>PowerPoint-presentasjon</vt:lpstr>
      <vt:lpstr>Turer og aktiviteter  = forbrukertjenester</vt:lpstr>
      <vt:lpstr>Forbrukertjenester skal ikke føre til uakseptabel risiko for skade</vt:lpstr>
      <vt:lpstr>Plikt til internkontroll</vt:lpstr>
      <vt:lpstr> Hvem har ansvaret for sikkerheten? </vt:lpstr>
      <vt:lpstr>Konsekvenser</vt:lpstr>
      <vt:lpstr> Risikovurdering:  En risikovurdering består av å svare på fire enkle spørsmål:  </vt:lpstr>
      <vt:lpstr>PowerPoint-presentasjon</vt:lpstr>
      <vt:lpstr>PowerPoint-presentasjon</vt:lpstr>
      <vt:lpstr>PowerPoint-presentasjon</vt:lpstr>
      <vt:lpstr>Beredskapsarbeid</vt:lpstr>
      <vt:lpstr>Beredskapsplanverket til DNT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Den Norske Turistforening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Anne-Mari Planke</dc:creator>
  <cp:lastModifiedBy>Kristin Oftedal Vinje</cp:lastModifiedBy>
  <cp:revision>20</cp:revision>
  <dcterms:created xsi:type="dcterms:W3CDTF">2015-10-21T20:21:16Z</dcterms:created>
  <dcterms:modified xsi:type="dcterms:W3CDTF">2019-03-20T21:48:22Z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b92be2c6-20db-4ad6-8514-dc784abc55eb</vt:lpwstr>
  </property>
  <property fmtid="{D5CDD505-2E9C-101B-9397-08002B2CF9AE}" pid="3" name="ContentTypeId">
    <vt:lpwstr>0x010100FC8B59286D708049BB76FB1D012D34A7</vt:lpwstr>
  </property>
</Properties>
</file>